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70" r:id="rId13"/>
    <p:sldId id="267" r:id="rId14"/>
    <p:sldId id="269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95E6B-D679-417F-98F3-90481D0EF70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199743A4-376A-4736-93A0-0EFE42B4B891}">
      <dgm:prSet phldrT="[Text]" custT="1"/>
      <dgm:spPr/>
      <dgm:t>
        <a:bodyPr/>
        <a:lstStyle/>
        <a:p>
          <a:r>
            <a:rPr lang="en-US" sz="2400" dirty="0" smtClean="0"/>
            <a:t>Physiological</a:t>
          </a:r>
          <a:endParaRPr lang="en-US" sz="2400" dirty="0"/>
        </a:p>
      </dgm:t>
    </dgm:pt>
    <dgm:pt modelId="{3E9FF9BA-72AD-499C-AA1D-8429FAA59DE1}" type="parTrans" cxnId="{E1E155DF-318E-4D98-9C0F-5C24A2E3CF6E}">
      <dgm:prSet/>
      <dgm:spPr/>
      <dgm:t>
        <a:bodyPr/>
        <a:lstStyle/>
        <a:p>
          <a:endParaRPr lang="en-US"/>
        </a:p>
      </dgm:t>
    </dgm:pt>
    <dgm:pt modelId="{70B0F8D1-0509-4CA3-9664-82A1D04416B8}" type="sibTrans" cxnId="{E1E155DF-318E-4D98-9C0F-5C24A2E3CF6E}">
      <dgm:prSet/>
      <dgm:spPr/>
      <dgm:t>
        <a:bodyPr/>
        <a:lstStyle/>
        <a:p>
          <a:endParaRPr lang="en-US"/>
        </a:p>
      </dgm:t>
    </dgm:pt>
    <dgm:pt modelId="{16A6F82A-6BB1-41D0-ABE0-38E5D1AFE296}">
      <dgm:prSet phldrT="[Text]" custT="1"/>
      <dgm:spPr/>
      <dgm:t>
        <a:bodyPr/>
        <a:lstStyle/>
        <a:p>
          <a:r>
            <a:rPr lang="en-US" sz="2400" dirty="0" smtClean="0"/>
            <a:t>Cognitive</a:t>
          </a:r>
          <a:endParaRPr lang="en-US" sz="2400" dirty="0"/>
        </a:p>
      </dgm:t>
    </dgm:pt>
    <dgm:pt modelId="{397A0354-7E14-4B5B-83FF-74C200A2323E}" type="parTrans" cxnId="{36E45AEF-201D-4608-8972-207B067A3EC3}">
      <dgm:prSet/>
      <dgm:spPr/>
      <dgm:t>
        <a:bodyPr/>
        <a:lstStyle/>
        <a:p>
          <a:endParaRPr lang="en-US"/>
        </a:p>
      </dgm:t>
    </dgm:pt>
    <dgm:pt modelId="{64AFB91E-0441-4C5C-B302-4240A74F5207}" type="sibTrans" cxnId="{36E45AEF-201D-4608-8972-207B067A3EC3}">
      <dgm:prSet/>
      <dgm:spPr/>
      <dgm:t>
        <a:bodyPr/>
        <a:lstStyle/>
        <a:p>
          <a:endParaRPr lang="en-US"/>
        </a:p>
      </dgm:t>
    </dgm:pt>
    <dgm:pt modelId="{4FBA8D60-E941-46A0-9554-DC234F7B0996}">
      <dgm:prSet phldrT="[Text]" custT="1"/>
      <dgm:spPr/>
      <dgm:t>
        <a:bodyPr/>
        <a:lstStyle/>
        <a:p>
          <a:r>
            <a:rPr lang="en-US" sz="1800" dirty="0" smtClean="0"/>
            <a:t>Communication</a:t>
          </a:r>
          <a:endParaRPr lang="en-US" sz="1800" dirty="0"/>
        </a:p>
      </dgm:t>
    </dgm:pt>
    <dgm:pt modelId="{0F54C403-5B78-4E3F-BAE0-812090361CF9}" type="parTrans" cxnId="{BD01C355-526F-498A-AB9E-F9E36E35C681}">
      <dgm:prSet/>
      <dgm:spPr/>
      <dgm:t>
        <a:bodyPr/>
        <a:lstStyle/>
        <a:p>
          <a:endParaRPr lang="en-US"/>
        </a:p>
      </dgm:t>
    </dgm:pt>
    <dgm:pt modelId="{EE61AF4F-998F-47FC-9CBE-74C472E43E1A}" type="sibTrans" cxnId="{BD01C355-526F-498A-AB9E-F9E36E35C681}">
      <dgm:prSet/>
      <dgm:spPr/>
      <dgm:t>
        <a:bodyPr/>
        <a:lstStyle/>
        <a:p>
          <a:endParaRPr lang="en-US"/>
        </a:p>
      </dgm:t>
    </dgm:pt>
    <dgm:pt modelId="{918A684A-BA0C-4E50-BCC5-2AF20AC12E36}">
      <dgm:prSet phldrT="[Text]" custT="1"/>
      <dgm:spPr/>
      <dgm:t>
        <a:bodyPr/>
        <a:lstStyle/>
        <a:p>
          <a:r>
            <a:rPr lang="en-US" sz="1800" dirty="0" smtClean="0"/>
            <a:t>Psycho-social</a:t>
          </a:r>
          <a:endParaRPr lang="en-US" sz="1800" dirty="0"/>
        </a:p>
      </dgm:t>
    </dgm:pt>
    <dgm:pt modelId="{4160A20D-98D6-436F-810D-C52428926D12}" type="parTrans" cxnId="{6259DE48-ADB8-46FD-8215-72FA6166B494}">
      <dgm:prSet/>
      <dgm:spPr/>
      <dgm:t>
        <a:bodyPr/>
        <a:lstStyle/>
        <a:p>
          <a:endParaRPr lang="en-US"/>
        </a:p>
      </dgm:t>
    </dgm:pt>
    <dgm:pt modelId="{9C4A3D03-C924-4BE7-8FA9-D3A3993F3940}" type="sibTrans" cxnId="{6259DE48-ADB8-46FD-8215-72FA6166B494}">
      <dgm:prSet/>
      <dgm:spPr/>
      <dgm:t>
        <a:bodyPr/>
        <a:lstStyle/>
        <a:p>
          <a:endParaRPr lang="en-US"/>
        </a:p>
      </dgm:t>
    </dgm:pt>
    <dgm:pt modelId="{79658911-FBE1-4173-9BB6-8E308D9B3103}" type="pres">
      <dgm:prSet presAssocID="{8F995E6B-D679-417F-98F3-90481D0EF70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56DF03-783B-43D2-966C-1C3D138A3161}" type="pres">
      <dgm:prSet presAssocID="{199743A4-376A-4736-93A0-0EFE42B4B891}" presName="horFlow" presStyleCnt="0"/>
      <dgm:spPr/>
    </dgm:pt>
    <dgm:pt modelId="{4F4E40F9-7690-4928-8F70-E2F830A6ED0C}" type="pres">
      <dgm:prSet presAssocID="{199743A4-376A-4736-93A0-0EFE42B4B891}" presName="bigChev" presStyleLbl="node1" presStyleIdx="0" presStyleCnt="4" custScaleX="128366"/>
      <dgm:spPr/>
      <dgm:t>
        <a:bodyPr/>
        <a:lstStyle/>
        <a:p>
          <a:endParaRPr lang="en-US"/>
        </a:p>
      </dgm:t>
    </dgm:pt>
    <dgm:pt modelId="{AC8235E2-4B57-433F-8DBB-77E6220E66E1}" type="pres">
      <dgm:prSet presAssocID="{199743A4-376A-4736-93A0-0EFE42B4B891}" presName="vSp" presStyleCnt="0"/>
      <dgm:spPr/>
    </dgm:pt>
    <dgm:pt modelId="{EA45109C-DCD7-4074-B7AA-4FCE660EDA6F}" type="pres">
      <dgm:prSet presAssocID="{16A6F82A-6BB1-41D0-ABE0-38E5D1AFE296}" presName="horFlow" presStyleCnt="0"/>
      <dgm:spPr/>
    </dgm:pt>
    <dgm:pt modelId="{E27DCDA1-6BC2-4755-8563-E4F1B698743D}" type="pres">
      <dgm:prSet presAssocID="{16A6F82A-6BB1-41D0-ABE0-38E5D1AFE296}" presName="bigChev" presStyleLbl="node1" presStyleIdx="1" presStyleCnt="4" custScaleX="123574"/>
      <dgm:spPr/>
      <dgm:t>
        <a:bodyPr/>
        <a:lstStyle/>
        <a:p>
          <a:endParaRPr lang="en-US"/>
        </a:p>
      </dgm:t>
    </dgm:pt>
    <dgm:pt modelId="{77A7358E-95C0-40A7-99C4-09FC584FF2CB}" type="pres">
      <dgm:prSet presAssocID="{16A6F82A-6BB1-41D0-ABE0-38E5D1AFE296}" presName="vSp" presStyleCnt="0"/>
      <dgm:spPr/>
    </dgm:pt>
    <dgm:pt modelId="{93803CFC-B677-4DE4-B184-5A127EC1153A}" type="pres">
      <dgm:prSet presAssocID="{4FBA8D60-E941-46A0-9554-DC234F7B0996}" presName="horFlow" presStyleCnt="0"/>
      <dgm:spPr/>
    </dgm:pt>
    <dgm:pt modelId="{C25CA292-4EC1-4845-93B6-06C5A3A65045}" type="pres">
      <dgm:prSet presAssocID="{4FBA8D60-E941-46A0-9554-DC234F7B0996}" presName="bigChev" presStyleLbl="node1" presStyleIdx="2" presStyleCnt="4" custScaleX="123962"/>
      <dgm:spPr/>
      <dgm:t>
        <a:bodyPr/>
        <a:lstStyle/>
        <a:p>
          <a:endParaRPr lang="en-US"/>
        </a:p>
      </dgm:t>
    </dgm:pt>
    <dgm:pt modelId="{42D785FF-6C83-4B41-AAD0-7802C7CAC441}" type="pres">
      <dgm:prSet presAssocID="{4FBA8D60-E941-46A0-9554-DC234F7B0996}" presName="vSp" presStyleCnt="0"/>
      <dgm:spPr/>
    </dgm:pt>
    <dgm:pt modelId="{3C6B7E96-ED24-46ED-A6DF-DF92E9067E8F}" type="pres">
      <dgm:prSet presAssocID="{918A684A-BA0C-4E50-BCC5-2AF20AC12E36}" presName="horFlow" presStyleCnt="0"/>
      <dgm:spPr/>
    </dgm:pt>
    <dgm:pt modelId="{11A41835-1C17-4C40-87D8-2FCCC821E581}" type="pres">
      <dgm:prSet presAssocID="{918A684A-BA0C-4E50-BCC5-2AF20AC12E36}" presName="bigChev" presStyleLbl="node1" presStyleIdx="3" presStyleCnt="4" custScaleX="129735"/>
      <dgm:spPr/>
      <dgm:t>
        <a:bodyPr/>
        <a:lstStyle/>
        <a:p>
          <a:endParaRPr lang="en-US"/>
        </a:p>
      </dgm:t>
    </dgm:pt>
  </dgm:ptLst>
  <dgm:cxnLst>
    <dgm:cxn modelId="{6C9E83CA-2BAD-45AA-98BF-63D2D911B9CA}" type="presOf" srcId="{8F995E6B-D679-417F-98F3-90481D0EF706}" destId="{79658911-FBE1-4173-9BB6-8E308D9B3103}" srcOrd="0" destOrd="0" presId="urn:microsoft.com/office/officeart/2005/8/layout/lProcess3"/>
    <dgm:cxn modelId="{BB6E76A4-98B8-4D9E-899A-DA1F1BD780D5}" type="presOf" srcId="{199743A4-376A-4736-93A0-0EFE42B4B891}" destId="{4F4E40F9-7690-4928-8F70-E2F830A6ED0C}" srcOrd="0" destOrd="0" presId="urn:microsoft.com/office/officeart/2005/8/layout/lProcess3"/>
    <dgm:cxn modelId="{E1E155DF-318E-4D98-9C0F-5C24A2E3CF6E}" srcId="{8F995E6B-D679-417F-98F3-90481D0EF706}" destId="{199743A4-376A-4736-93A0-0EFE42B4B891}" srcOrd="0" destOrd="0" parTransId="{3E9FF9BA-72AD-499C-AA1D-8429FAA59DE1}" sibTransId="{70B0F8D1-0509-4CA3-9664-82A1D04416B8}"/>
    <dgm:cxn modelId="{348B3FA1-A3AD-459F-A5A2-A3AA8CE3E997}" type="presOf" srcId="{16A6F82A-6BB1-41D0-ABE0-38E5D1AFE296}" destId="{E27DCDA1-6BC2-4755-8563-E4F1B698743D}" srcOrd="0" destOrd="0" presId="urn:microsoft.com/office/officeart/2005/8/layout/lProcess3"/>
    <dgm:cxn modelId="{AD3DFAC2-57CA-4611-9304-91B4E98C8158}" type="presOf" srcId="{918A684A-BA0C-4E50-BCC5-2AF20AC12E36}" destId="{11A41835-1C17-4C40-87D8-2FCCC821E581}" srcOrd="0" destOrd="0" presId="urn:microsoft.com/office/officeart/2005/8/layout/lProcess3"/>
    <dgm:cxn modelId="{36E45AEF-201D-4608-8972-207B067A3EC3}" srcId="{8F995E6B-D679-417F-98F3-90481D0EF706}" destId="{16A6F82A-6BB1-41D0-ABE0-38E5D1AFE296}" srcOrd="1" destOrd="0" parTransId="{397A0354-7E14-4B5B-83FF-74C200A2323E}" sibTransId="{64AFB91E-0441-4C5C-B302-4240A74F5207}"/>
    <dgm:cxn modelId="{BD01C355-526F-498A-AB9E-F9E36E35C681}" srcId="{8F995E6B-D679-417F-98F3-90481D0EF706}" destId="{4FBA8D60-E941-46A0-9554-DC234F7B0996}" srcOrd="2" destOrd="0" parTransId="{0F54C403-5B78-4E3F-BAE0-812090361CF9}" sibTransId="{EE61AF4F-998F-47FC-9CBE-74C472E43E1A}"/>
    <dgm:cxn modelId="{6259DE48-ADB8-46FD-8215-72FA6166B494}" srcId="{8F995E6B-D679-417F-98F3-90481D0EF706}" destId="{918A684A-BA0C-4E50-BCC5-2AF20AC12E36}" srcOrd="3" destOrd="0" parTransId="{4160A20D-98D6-436F-810D-C52428926D12}" sibTransId="{9C4A3D03-C924-4BE7-8FA9-D3A3993F3940}"/>
    <dgm:cxn modelId="{5CD98E89-938E-4597-AA49-94ACB35E83FB}" type="presOf" srcId="{4FBA8D60-E941-46A0-9554-DC234F7B0996}" destId="{C25CA292-4EC1-4845-93B6-06C5A3A65045}" srcOrd="0" destOrd="0" presId="urn:microsoft.com/office/officeart/2005/8/layout/lProcess3"/>
    <dgm:cxn modelId="{F244242E-F629-494D-BF33-990BA0C86EBF}" type="presParOf" srcId="{79658911-FBE1-4173-9BB6-8E308D9B3103}" destId="{2E56DF03-783B-43D2-966C-1C3D138A3161}" srcOrd="0" destOrd="0" presId="urn:microsoft.com/office/officeart/2005/8/layout/lProcess3"/>
    <dgm:cxn modelId="{44256FD3-2C0F-424B-AF0B-A39DA2876E52}" type="presParOf" srcId="{2E56DF03-783B-43D2-966C-1C3D138A3161}" destId="{4F4E40F9-7690-4928-8F70-E2F830A6ED0C}" srcOrd="0" destOrd="0" presId="urn:microsoft.com/office/officeart/2005/8/layout/lProcess3"/>
    <dgm:cxn modelId="{2DB71489-91CD-423F-9EF8-662B9AF4EF57}" type="presParOf" srcId="{79658911-FBE1-4173-9BB6-8E308D9B3103}" destId="{AC8235E2-4B57-433F-8DBB-77E6220E66E1}" srcOrd="1" destOrd="0" presId="urn:microsoft.com/office/officeart/2005/8/layout/lProcess3"/>
    <dgm:cxn modelId="{2E419B84-4C9E-417F-90D5-7B8B60C0CBFA}" type="presParOf" srcId="{79658911-FBE1-4173-9BB6-8E308D9B3103}" destId="{EA45109C-DCD7-4074-B7AA-4FCE660EDA6F}" srcOrd="2" destOrd="0" presId="urn:microsoft.com/office/officeart/2005/8/layout/lProcess3"/>
    <dgm:cxn modelId="{B9446EB8-A51F-4566-8F60-04D2478927BC}" type="presParOf" srcId="{EA45109C-DCD7-4074-B7AA-4FCE660EDA6F}" destId="{E27DCDA1-6BC2-4755-8563-E4F1B698743D}" srcOrd="0" destOrd="0" presId="urn:microsoft.com/office/officeart/2005/8/layout/lProcess3"/>
    <dgm:cxn modelId="{C22B0F4C-37E3-4C1A-A727-0703D22B6F67}" type="presParOf" srcId="{79658911-FBE1-4173-9BB6-8E308D9B3103}" destId="{77A7358E-95C0-40A7-99C4-09FC584FF2CB}" srcOrd="3" destOrd="0" presId="urn:microsoft.com/office/officeart/2005/8/layout/lProcess3"/>
    <dgm:cxn modelId="{4A5D0B36-3102-464B-8E00-4D97E9F5D23A}" type="presParOf" srcId="{79658911-FBE1-4173-9BB6-8E308D9B3103}" destId="{93803CFC-B677-4DE4-B184-5A127EC1153A}" srcOrd="4" destOrd="0" presId="urn:microsoft.com/office/officeart/2005/8/layout/lProcess3"/>
    <dgm:cxn modelId="{C9DBF0D0-72EC-4E05-86CC-D4315622857C}" type="presParOf" srcId="{93803CFC-B677-4DE4-B184-5A127EC1153A}" destId="{C25CA292-4EC1-4845-93B6-06C5A3A65045}" srcOrd="0" destOrd="0" presId="urn:microsoft.com/office/officeart/2005/8/layout/lProcess3"/>
    <dgm:cxn modelId="{69AD9A2A-2C22-4D7B-9E35-577BFDEDC054}" type="presParOf" srcId="{79658911-FBE1-4173-9BB6-8E308D9B3103}" destId="{42D785FF-6C83-4B41-AAD0-7802C7CAC441}" srcOrd="5" destOrd="0" presId="urn:microsoft.com/office/officeart/2005/8/layout/lProcess3"/>
    <dgm:cxn modelId="{E650EEDA-3504-4524-926E-1550719D84C6}" type="presParOf" srcId="{79658911-FBE1-4173-9BB6-8E308D9B3103}" destId="{3C6B7E96-ED24-46ED-A6DF-DF92E9067E8F}" srcOrd="6" destOrd="0" presId="urn:microsoft.com/office/officeart/2005/8/layout/lProcess3"/>
    <dgm:cxn modelId="{F6E1D6FA-7366-45A7-86B8-48B041CDEF2F}" type="presParOf" srcId="{3C6B7E96-ED24-46ED-A6DF-DF92E9067E8F}" destId="{11A41835-1C17-4C40-87D8-2FCCC821E58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95E6B-D679-417F-98F3-90481D0EF70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199743A4-376A-4736-93A0-0EFE42B4B891}">
      <dgm:prSet phldrT="[Text]" custT="1"/>
      <dgm:spPr/>
      <dgm:t>
        <a:bodyPr/>
        <a:lstStyle/>
        <a:p>
          <a:r>
            <a:rPr lang="en-US" sz="2400" dirty="0" smtClean="0"/>
            <a:t>Physiological</a:t>
          </a:r>
          <a:endParaRPr lang="en-US" sz="2400" dirty="0"/>
        </a:p>
      </dgm:t>
    </dgm:pt>
    <dgm:pt modelId="{3E9FF9BA-72AD-499C-AA1D-8429FAA59DE1}" type="parTrans" cxnId="{E1E155DF-318E-4D98-9C0F-5C24A2E3CF6E}">
      <dgm:prSet/>
      <dgm:spPr/>
      <dgm:t>
        <a:bodyPr/>
        <a:lstStyle/>
        <a:p>
          <a:endParaRPr lang="en-US"/>
        </a:p>
      </dgm:t>
    </dgm:pt>
    <dgm:pt modelId="{70B0F8D1-0509-4CA3-9664-82A1D04416B8}" type="sibTrans" cxnId="{E1E155DF-318E-4D98-9C0F-5C24A2E3CF6E}">
      <dgm:prSet/>
      <dgm:spPr/>
      <dgm:t>
        <a:bodyPr/>
        <a:lstStyle/>
        <a:p>
          <a:endParaRPr lang="en-US"/>
        </a:p>
      </dgm:t>
    </dgm:pt>
    <dgm:pt modelId="{16A6F82A-6BB1-41D0-ABE0-38E5D1AFE296}">
      <dgm:prSet phldrT="[Text]" custT="1"/>
      <dgm:spPr/>
      <dgm:t>
        <a:bodyPr/>
        <a:lstStyle/>
        <a:p>
          <a:r>
            <a:rPr lang="en-US" sz="2400" dirty="0" smtClean="0"/>
            <a:t>Cognitive</a:t>
          </a:r>
          <a:endParaRPr lang="en-US" sz="2400" dirty="0"/>
        </a:p>
      </dgm:t>
    </dgm:pt>
    <dgm:pt modelId="{397A0354-7E14-4B5B-83FF-74C200A2323E}" type="parTrans" cxnId="{36E45AEF-201D-4608-8972-207B067A3EC3}">
      <dgm:prSet/>
      <dgm:spPr/>
      <dgm:t>
        <a:bodyPr/>
        <a:lstStyle/>
        <a:p>
          <a:endParaRPr lang="en-US"/>
        </a:p>
      </dgm:t>
    </dgm:pt>
    <dgm:pt modelId="{64AFB91E-0441-4C5C-B302-4240A74F5207}" type="sibTrans" cxnId="{36E45AEF-201D-4608-8972-207B067A3EC3}">
      <dgm:prSet/>
      <dgm:spPr/>
      <dgm:t>
        <a:bodyPr/>
        <a:lstStyle/>
        <a:p>
          <a:endParaRPr lang="en-US"/>
        </a:p>
      </dgm:t>
    </dgm:pt>
    <dgm:pt modelId="{4FBA8D60-E941-46A0-9554-DC234F7B0996}">
      <dgm:prSet phldrT="[Text]" custT="1"/>
      <dgm:spPr/>
      <dgm:t>
        <a:bodyPr/>
        <a:lstStyle/>
        <a:p>
          <a:r>
            <a:rPr lang="en-US" sz="1800" dirty="0" smtClean="0"/>
            <a:t>Communication</a:t>
          </a:r>
          <a:endParaRPr lang="en-US" sz="1800" dirty="0"/>
        </a:p>
      </dgm:t>
    </dgm:pt>
    <dgm:pt modelId="{0F54C403-5B78-4E3F-BAE0-812090361CF9}" type="parTrans" cxnId="{BD01C355-526F-498A-AB9E-F9E36E35C681}">
      <dgm:prSet/>
      <dgm:spPr/>
      <dgm:t>
        <a:bodyPr/>
        <a:lstStyle/>
        <a:p>
          <a:endParaRPr lang="en-US"/>
        </a:p>
      </dgm:t>
    </dgm:pt>
    <dgm:pt modelId="{EE61AF4F-998F-47FC-9CBE-74C472E43E1A}" type="sibTrans" cxnId="{BD01C355-526F-498A-AB9E-F9E36E35C681}">
      <dgm:prSet/>
      <dgm:spPr/>
      <dgm:t>
        <a:bodyPr/>
        <a:lstStyle/>
        <a:p>
          <a:endParaRPr lang="en-US"/>
        </a:p>
      </dgm:t>
    </dgm:pt>
    <dgm:pt modelId="{918A684A-BA0C-4E50-BCC5-2AF20AC12E36}">
      <dgm:prSet phldrT="[Text]" custT="1"/>
      <dgm:spPr/>
      <dgm:t>
        <a:bodyPr/>
        <a:lstStyle/>
        <a:p>
          <a:r>
            <a:rPr lang="en-US" sz="1800" dirty="0" smtClean="0"/>
            <a:t>Psycho-social</a:t>
          </a:r>
          <a:endParaRPr lang="en-US" sz="1800" dirty="0"/>
        </a:p>
      </dgm:t>
    </dgm:pt>
    <dgm:pt modelId="{4160A20D-98D6-436F-810D-C52428926D12}" type="parTrans" cxnId="{6259DE48-ADB8-46FD-8215-72FA6166B494}">
      <dgm:prSet/>
      <dgm:spPr/>
      <dgm:t>
        <a:bodyPr/>
        <a:lstStyle/>
        <a:p>
          <a:endParaRPr lang="en-US"/>
        </a:p>
      </dgm:t>
    </dgm:pt>
    <dgm:pt modelId="{9C4A3D03-C924-4BE7-8FA9-D3A3993F3940}" type="sibTrans" cxnId="{6259DE48-ADB8-46FD-8215-72FA6166B494}">
      <dgm:prSet/>
      <dgm:spPr/>
      <dgm:t>
        <a:bodyPr/>
        <a:lstStyle/>
        <a:p>
          <a:endParaRPr lang="en-US"/>
        </a:p>
      </dgm:t>
    </dgm:pt>
    <dgm:pt modelId="{79658911-FBE1-4173-9BB6-8E308D9B3103}" type="pres">
      <dgm:prSet presAssocID="{8F995E6B-D679-417F-98F3-90481D0EF70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56DF03-783B-43D2-966C-1C3D138A3161}" type="pres">
      <dgm:prSet presAssocID="{199743A4-376A-4736-93A0-0EFE42B4B891}" presName="horFlow" presStyleCnt="0"/>
      <dgm:spPr/>
    </dgm:pt>
    <dgm:pt modelId="{4F4E40F9-7690-4928-8F70-E2F830A6ED0C}" type="pres">
      <dgm:prSet presAssocID="{199743A4-376A-4736-93A0-0EFE42B4B891}" presName="bigChev" presStyleLbl="node1" presStyleIdx="0" presStyleCnt="4" custScaleX="128366"/>
      <dgm:spPr/>
      <dgm:t>
        <a:bodyPr/>
        <a:lstStyle/>
        <a:p>
          <a:endParaRPr lang="en-US"/>
        </a:p>
      </dgm:t>
    </dgm:pt>
    <dgm:pt modelId="{AC8235E2-4B57-433F-8DBB-77E6220E66E1}" type="pres">
      <dgm:prSet presAssocID="{199743A4-376A-4736-93A0-0EFE42B4B891}" presName="vSp" presStyleCnt="0"/>
      <dgm:spPr/>
    </dgm:pt>
    <dgm:pt modelId="{EA45109C-DCD7-4074-B7AA-4FCE660EDA6F}" type="pres">
      <dgm:prSet presAssocID="{16A6F82A-6BB1-41D0-ABE0-38E5D1AFE296}" presName="horFlow" presStyleCnt="0"/>
      <dgm:spPr/>
    </dgm:pt>
    <dgm:pt modelId="{E27DCDA1-6BC2-4755-8563-E4F1B698743D}" type="pres">
      <dgm:prSet presAssocID="{16A6F82A-6BB1-41D0-ABE0-38E5D1AFE296}" presName="bigChev" presStyleLbl="node1" presStyleIdx="1" presStyleCnt="4" custScaleX="123574"/>
      <dgm:spPr/>
      <dgm:t>
        <a:bodyPr/>
        <a:lstStyle/>
        <a:p>
          <a:endParaRPr lang="en-US"/>
        </a:p>
      </dgm:t>
    </dgm:pt>
    <dgm:pt modelId="{77A7358E-95C0-40A7-99C4-09FC584FF2CB}" type="pres">
      <dgm:prSet presAssocID="{16A6F82A-6BB1-41D0-ABE0-38E5D1AFE296}" presName="vSp" presStyleCnt="0"/>
      <dgm:spPr/>
    </dgm:pt>
    <dgm:pt modelId="{93803CFC-B677-4DE4-B184-5A127EC1153A}" type="pres">
      <dgm:prSet presAssocID="{4FBA8D60-E941-46A0-9554-DC234F7B0996}" presName="horFlow" presStyleCnt="0"/>
      <dgm:spPr/>
    </dgm:pt>
    <dgm:pt modelId="{C25CA292-4EC1-4845-93B6-06C5A3A65045}" type="pres">
      <dgm:prSet presAssocID="{4FBA8D60-E941-46A0-9554-DC234F7B0996}" presName="bigChev" presStyleLbl="node1" presStyleIdx="2" presStyleCnt="4" custScaleX="123962"/>
      <dgm:spPr/>
      <dgm:t>
        <a:bodyPr/>
        <a:lstStyle/>
        <a:p>
          <a:endParaRPr lang="en-US"/>
        </a:p>
      </dgm:t>
    </dgm:pt>
    <dgm:pt modelId="{42D785FF-6C83-4B41-AAD0-7802C7CAC441}" type="pres">
      <dgm:prSet presAssocID="{4FBA8D60-E941-46A0-9554-DC234F7B0996}" presName="vSp" presStyleCnt="0"/>
      <dgm:spPr/>
    </dgm:pt>
    <dgm:pt modelId="{3C6B7E96-ED24-46ED-A6DF-DF92E9067E8F}" type="pres">
      <dgm:prSet presAssocID="{918A684A-BA0C-4E50-BCC5-2AF20AC12E36}" presName="horFlow" presStyleCnt="0"/>
      <dgm:spPr/>
    </dgm:pt>
    <dgm:pt modelId="{11A41835-1C17-4C40-87D8-2FCCC821E581}" type="pres">
      <dgm:prSet presAssocID="{918A684A-BA0C-4E50-BCC5-2AF20AC12E36}" presName="bigChev" presStyleLbl="node1" presStyleIdx="3" presStyleCnt="4" custScaleX="129735"/>
      <dgm:spPr/>
      <dgm:t>
        <a:bodyPr/>
        <a:lstStyle/>
        <a:p>
          <a:endParaRPr lang="en-US"/>
        </a:p>
      </dgm:t>
    </dgm:pt>
  </dgm:ptLst>
  <dgm:cxnLst>
    <dgm:cxn modelId="{B0C9D87E-88E2-4124-8F49-CB3352FB13EC}" type="presOf" srcId="{199743A4-376A-4736-93A0-0EFE42B4B891}" destId="{4F4E40F9-7690-4928-8F70-E2F830A6ED0C}" srcOrd="0" destOrd="0" presId="urn:microsoft.com/office/officeart/2005/8/layout/lProcess3"/>
    <dgm:cxn modelId="{BD01C355-526F-498A-AB9E-F9E36E35C681}" srcId="{8F995E6B-D679-417F-98F3-90481D0EF706}" destId="{4FBA8D60-E941-46A0-9554-DC234F7B0996}" srcOrd="2" destOrd="0" parTransId="{0F54C403-5B78-4E3F-BAE0-812090361CF9}" sibTransId="{EE61AF4F-998F-47FC-9CBE-74C472E43E1A}"/>
    <dgm:cxn modelId="{3CB064FE-D04C-4E96-AF8F-032206A3CAD7}" type="presOf" srcId="{918A684A-BA0C-4E50-BCC5-2AF20AC12E36}" destId="{11A41835-1C17-4C40-87D8-2FCCC821E581}" srcOrd="0" destOrd="0" presId="urn:microsoft.com/office/officeart/2005/8/layout/lProcess3"/>
    <dgm:cxn modelId="{6259DE48-ADB8-46FD-8215-72FA6166B494}" srcId="{8F995E6B-D679-417F-98F3-90481D0EF706}" destId="{918A684A-BA0C-4E50-BCC5-2AF20AC12E36}" srcOrd="3" destOrd="0" parTransId="{4160A20D-98D6-436F-810D-C52428926D12}" sibTransId="{9C4A3D03-C924-4BE7-8FA9-D3A3993F3940}"/>
    <dgm:cxn modelId="{F9920CF5-FCF1-47B6-92EC-59F6DA99CB58}" type="presOf" srcId="{16A6F82A-6BB1-41D0-ABE0-38E5D1AFE296}" destId="{E27DCDA1-6BC2-4755-8563-E4F1B698743D}" srcOrd="0" destOrd="0" presId="urn:microsoft.com/office/officeart/2005/8/layout/lProcess3"/>
    <dgm:cxn modelId="{5B5730F9-8E17-4F69-AA30-8539A049EC12}" type="presOf" srcId="{8F995E6B-D679-417F-98F3-90481D0EF706}" destId="{79658911-FBE1-4173-9BB6-8E308D9B3103}" srcOrd="0" destOrd="0" presId="urn:microsoft.com/office/officeart/2005/8/layout/lProcess3"/>
    <dgm:cxn modelId="{E1E155DF-318E-4D98-9C0F-5C24A2E3CF6E}" srcId="{8F995E6B-D679-417F-98F3-90481D0EF706}" destId="{199743A4-376A-4736-93A0-0EFE42B4B891}" srcOrd="0" destOrd="0" parTransId="{3E9FF9BA-72AD-499C-AA1D-8429FAA59DE1}" sibTransId="{70B0F8D1-0509-4CA3-9664-82A1D04416B8}"/>
    <dgm:cxn modelId="{36E45AEF-201D-4608-8972-207B067A3EC3}" srcId="{8F995E6B-D679-417F-98F3-90481D0EF706}" destId="{16A6F82A-6BB1-41D0-ABE0-38E5D1AFE296}" srcOrd="1" destOrd="0" parTransId="{397A0354-7E14-4B5B-83FF-74C200A2323E}" sibTransId="{64AFB91E-0441-4C5C-B302-4240A74F5207}"/>
    <dgm:cxn modelId="{AC0C545A-AE20-4722-A876-EDDC933B19BD}" type="presOf" srcId="{4FBA8D60-E941-46A0-9554-DC234F7B0996}" destId="{C25CA292-4EC1-4845-93B6-06C5A3A65045}" srcOrd="0" destOrd="0" presId="urn:microsoft.com/office/officeart/2005/8/layout/lProcess3"/>
    <dgm:cxn modelId="{2594B026-764B-42D9-AF2A-53C463719581}" type="presParOf" srcId="{79658911-FBE1-4173-9BB6-8E308D9B3103}" destId="{2E56DF03-783B-43D2-966C-1C3D138A3161}" srcOrd="0" destOrd="0" presId="urn:microsoft.com/office/officeart/2005/8/layout/lProcess3"/>
    <dgm:cxn modelId="{7D4C698E-228D-4A6E-8F77-D84EAA52DE51}" type="presParOf" srcId="{2E56DF03-783B-43D2-966C-1C3D138A3161}" destId="{4F4E40F9-7690-4928-8F70-E2F830A6ED0C}" srcOrd="0" destOrd="0" presId="urn:microsoft.com/office/officeart/2005/8/layout/lProcess3"/>
    <dgm:cxn modelId="{6FFE8942-B353-4223-9DDA-2604AACBC478}" type="presParOf" srcId="{79658911-FBE1-4173-9BB6-8E308D9B3103}" destId="{AC8235E2-4B57-433F-8DBB-77E6220E66E1}" srcOrd="1" destOrd="0" presId="urn:microsoft.com/office/officeart/2005/8/layout/lProcess3"/>
    <dgm:cxn modelId="{008D149B-61A2-4548-922E-04C1AAC09761}" type="presParOf" srcId="{79658911-FBE1-4173-9BB6-8E308D9B3103}" destId="{EA45109C-DCD7-4074-B7AA-4FCE660EDA6F}" srcOrd="2" destOrd="0" presId="urn:microsoft.com/office/officeart/2005/8/layout/lProcess3"/>
    <dgm:cxn modelId="{0F46DC00-3C27-4830-BCC5-1A7483405D93}" type="presParOf" srcId="{EA45109C-DCD7-4074-B7AA-4FCE660EDA6F}" destId="{E27DCDA1-6BC2-4755-8563-E4F1B698743D}" srcOrd="0" destOrd="0" presId="urn:microsoft.com/office/officeart/2005/8/layout/lProcess3"/>
    <dgm:cxn modelId="{D2A37664-97D2-4D2C-BC05-A57EAA917C2A}" type="presParOf" srcId="{79658911-FBE1-4173-9BB6-8E308D9B3103}" destId="{77A7358E-95C0-40A7-99C4-09FC584FF2CB}" srcOrd="3" destOrd="0" presId="urn:microsoft.com/office/officeart/2005/8/layout/lProcess3"/>
    <dgm:cxn modelId="{56BDD580-EF10-4975-A9D8-8E19435758F4}" type="presParOf" srcId="{79658911-FBE1-4173-9BB6-8E308D9B3103}" destId="{93803CFC-B677-4DE4-B184-5A127EC1153A}" srcOrd="4" destOrd="0" presId="urn:microsoft.com/office/officeart/2005/8/layout/lProcess3"/>
    <dgm:cxn modelId="{16D69E3E-B0D3-4907-B0AC-3D24084AD58E}" type="presParOf" srcId="{93803CFC-B677-4DE4-B184-5A127EC1153A}" destId="{C25CA292-4EC1-4845-93B6-06C5A3A65045}" srcOrd="0" destOrd="0" presId="urn:microsoft.com/office/officeart/2005/8/layout/lProcess3"/>
    <dgm:cxn modelId="{6CFDD8B8-F19D-4D20-89F7-7AC2DF406622}" type="presParOf" srcId="{79658911-FBE1-4173-9BB6-8E308D9B3103}" destId="{42D785FF-6C83-4B41-AAD0-7802C7CAC441}" srcOrd="5" destOrd="0" presId="urn:microsoft.com/office/officeart/2005/8/layout/lProcess3"/>
    <dgm:cxn modelId="{3E0C061C-2B11-429C-BD7C-AC69F8D7D39D}" type="presParOf" srcId="{79658911-FBE1-4173-9BB6-8E308D9B3103}" destId="{3C6B7E96-ED24-46ED-A6DF-DF92E9067E8F}" srcOrd="6" destOrd="0" presId="urn:microsoft.com/office/officeart/2005/8/layout/lProcess3"/>
    <dgm:cxn modelId="{38E0D018-A2D4-4C80-BC2D-65DE63708CB5}" type="presParOf" srcId="{3C6B7E96-ED24-46ED-A6DF-DF92E9067E8F}" destId="{11A41835-1C17-4C40-87D8-2FCCC821E58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95E6B-D679-417F-98F3-90481D0EF70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199743A4-376A-4736-93A0-0EFE42B4B891}">
      <dgm:prSet phldrT="[Text]" custT="1"/>
      <dgm:spPr/>
      <dgm:t>
        <a:bodyPr/>
        <a:lstStyle/>
        <a:p>
          <a:r>
            <a:rPr lang="en-US" sz="2400" dirty="0" smtClean="0"/>
            <a:t>Physiological</a:t>
          </a:r>
          <a:endParaRPr lang="en-US" sz="2400" dirty="0"/>
        </a:p>
      </dgm:t>
    </dgm:pt>
    <dgm:pt modelId="{3E9FF9BA-72AD-499C-AA1D-8429FAA59DE1}" type="parTrans" cxnId="{E1E155DF-318E-4D98-9C0F-5C24A2E3CF6E}">
      <dgm:prSet/>
      <dgm:spPr/>
      <dgm:t>
        <a:bodyPr/>
        <a:lstStyle/>
        <a:p>
          <a:endParaRPr lang="en-US"/>
        </a:p>
      </dgm:t>
    </dgm:pt>
    <dgm:pt modelId="{70B0F8D1-0509-4CA3-9664-82A1D04416B8}" type="sibTrans" cxnId="{E1E155DF-318E-4D98-9C0F-5C24A2E3CF6E}">
      <dgm:prSet/>
      <dgm:spPr/>
      <dgm:t>
        <a:bodyPr/>
        <a:lstStyle/>
        <a:p>
          <a:endParaRPr lang="en-US"/>
        </a:p>
      </dgm:t>
    </dgm:pt>
    <dgm:pt modelId="{16A6F82A-6BB1-41D0-ABE0-38E5D1AFE296}">
      <dgm:prSet phldrT="[Text]" custT="1"/>
      <dgm:spPr/>
      <dgm:t>
        <a:bodyPr/>
        <a:lstStyle/>
        <a:p>
          <a:r>
            <a:rPr lang="en-US" sz="2400" dirty="0" smtClean="0"/>
            <a:t>Cognitive</a:t>
          </a:r>
          <a:endParaRPr lang="en-US" sz="2400" dirty="0"/>
        </a:p>
      </dgm:t>
    </dgm:pt>
    <dgm:pt modelId="{397A0354-7E14-4B5B-83FF-74C200A2323E}" type="parTrans" cxnId="{36E45AEF-201D-4608-8972-207B067A3EC3}">
      <dgm:prSet/>
      <dgm:spPr/>
      <dgm:t>
        <a:bodyPr/>
        <a:lstStyle/>
        <a:p>
          <a:endParaRPr lang="en-US"/>
        </a:p>
      </dgm:t>
    </dgm:pt>
    <dgm:pt modelId="{64AFB91E-0441-4C5C-B302-4240A74F5207}" type="sibTrans" cxnId="{36E45AEF-201D-4608-8972-207B067A3EC3}">
      <dgm:prSet/>
      <dgm:spPr/>
      <dgm:t>
        <a:bodyPr/>
        <a:lstStyle/>
        <a:p>
          <a:endParaRPr lang="en-US"/>
        </a:p>
      </dgm:t>
    </dgm:pt>
    <dgm:pt modelId="{4FBA8D60-E941-46A0-9554-DC234F7B0996}">
      <dgm:prSet phldrT="[Text]" custT="1"/>
      <dgm:spPr/>
      <dgm:t>
        <a:bodyPr/>
        <a:lstStyle/>
        <a:p>
          <a:r>
            <a:rPr lang="en-US" sz="1800" dirty="0" smtClean="0"/>
            <a:t>Communication</a:t>
          </a:r>
          <a:endParaRPr lang="en-US" sz="1800" dirty="0"/>
        </a:p>
      </dgm:t>
    </dgm:pt>
    <dgm:pt modelId="{0F54C403-5B78-4E3F-BAE0-812090361CF9}" type="parTrans" cxnId="{BD01C355-526F-498A-AB9E-F9E36E35C681}">
      <dgm:prSet/>
      <dgm:spPr/>
      <dgm:t>
        <a:bodyPr/>
        <a:lstStyle/>
        <a:p>
          <a:endParaRPr lang="en-US"/>
        </a:p>
      </dgm:t>
    </dgm:pt>
    <dgm:pt modelId="{EE61AF4F-998F-47FC-9CBE-74C472E43E1A}" type="sibTrans" cxnId="{BD01C355-526F-498A-AB9E-F9E36E35C681}">
      <dgm:prSet/>
      <dgm:spPr/>
      <dgm:t>
        <a:bodyPr/>
        <a:lstStyle/>
        <a:p>
          <a:endParaRPr lang="en-US"/>
        </a:p>
      </dgm:t>
    </dgm:pt>
    <dgm:pt modelId="{918A684A-BA0C-4E50-BCC5-2AF20AC12E36}">
      <dgm:prSet phldrT="[Text]" custT="1"/>
      <dgm:spPr/>
      <dgm:t>
        <a:bodyPr/>
        <a:lstStyle/>
        <a:p>
          <a:r>
            <a:rPr lang="en-US" sz="1800" dirty="0" smtClean="0"/>
            <a:t>Psycho-social</a:t>
          </a:r>
          <a:endParaRPr lang="en-US" sz="1800" dirty="0"/>
        </a:p>
      </dgm:t>
    </dgm:pt>
    <dgm:pt modelId="{4160A20D-98D6-436F-810D-C52428926D12}" type="parTrans" cxnId="{6259DE48-ADB8-46FD-8215-72FA6166B494}">
      <dgm:prSet/>
      <dgm:spPr/>
      <dgm:t>
        <a:bodyPr/>
        <a:lstStyle/>
        <a:p>
          <a:endParaRPr lang="en-US"/>
        </a:p>
      </dgm:t>
    </dgm:pt>
    <dgm:pt modelId="{9C4A3D03-C924-4BE7-8FA9-D3A3993F3940}" type="sibTrans" cxnId="{6259DE48-ADB8-46FD-8215-72FA6166B494}">
      <dgm:prSet/>
      <dgm:spPr/>
      <dgm:t>
        <a:bodyPr/>
        <a:lstStyle/>
        <a:p>
          <a:endParaRPr lang="en-US"/>
        </a:p>
      </dgm:t>
    </dgm:pt>
    <dgm:pt modelId="{79658911-FBE1-4173-9BB6-8E308D9B3103}" type="pres">
      <dgm:prSet presAssocID="{8F995E6B-D679-417F-98F3-90481D0EF70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56DF03-783B-43D2-966C-1C3D138A3161}" type="pres">
      <dgm:prSet presAssocID="{199743A4-376A-4736-93A0-0EFE42B4B891}" presName="horFlow" presStyleCnt="0"/>
      <dgm:spPr/>
    </dgm:pt>
    <dgm:pt modelId="{4F4E40F9-7690-4928-8F70-E2F830A6ED0C}" type="pres">
      <dgm:prSet presAssocID="{199743A4-376A-4736-93A0-0EFE42B4B891}" presName="bigChev" presStyleLbl="node1" presStyleIdx="0" presStyleCnt="4" custScaleX="128366"/>
      <dgm:spPr/>
      <dgm:t>
        <a:bodyPr/>
        <a:lstStyle/>
        <a:p>
          <a:endParaRPr lang="en-US"/>
        </a:p>
      </dgm:t>
    </dgm:pt>
    <dgm:pt modelId="{AC8235E2-4B57-433F-8DBB-77E6220E66E1}" type="pres">
      <dgm:prSet presAssocID="{199743A4-376A-4736-93A0-0EFE42B4B891}" presName="vSp" presStyleCnt="0"/>
      <dgm:spPr/>
    </dgm:pt>
    <dgm:pt modelId="{EA45109C-DCD7-4074-B7AA-4FCE660EDA6F}" type="pres">
      <dgm:prSet presAssocID="{16A6F82A-6BB1-41D0-ABE0-38E5D1AFE296}" presName="horFlow" presStyleCnt="0"/>
      <dgm:spPr/>
    </dgm:pt>
    <dgm:pt modelId="{E27DCDA1-6BC2-4755-8563-E4F1B698743D}" type="pres">
      <dgm:prSet presAssocID="{16A6F82A-6BB1-41D0-ABE0-38E5D1AFE296}" presName="bigChev" presStyleLbl="node1" presStyleIdx="1" presStyleCnt="4" custScaleX="123574"/>
      <dgm:spPr/>
      <dgm:t>
        <a:bodyPr/>
        <a:lstStyle/>
        <a:p>
          <a:endParaRPr lang="en-US"/>
        </a:p>
      </dgm:t>
    </dgm:pt>
    <dgm:pt modelId="{77A7358E-95C0-40A7-99C4-09FC584FF2CB}" type="pres">
      <dgm:prSet presAssocID="{16A6F82A-6BB1-41D0-ABE0-38E5D1AFE296}" presName="vSp" presStyleCnt="0"/>
      <dgm:spPr/>
    </dgm:pt>
    <dgm:pt modelId="{93803CFC-B677-4DE4-B184-5A127EC1153A}" type="pres">
      <dgm:prSet presAssocID="{4FBA8D60-E941-46A0-9554-DC234F7B0996}" presName="horFlow" presStyleCnt="0"/>
      <dgm:spPr/>
    </dgm:pt>
    <dgm:pt modelId="{C25CA292-4EC1-4845-93B6-06C5A3A65045}" type="pres">
      <dgm:prSet presAssocID="{4FBA8D60-E941-46A0-9554-DC234F7B0996}" presName="bigChev" presStyleLbl="node1" presStyleIdx="2" presStyleCnt="4" custScaleX="123962"/>
      <dgm:spPr/>
      <dgm:t>
        <a:bodyPr/>
        <a:lstStyle/>
        <a:p>
          <a:endParaRPr lang="en-US"/>
        </a:p>
      </dgm:t>
    </dgm:pt>
    <dgm:pt modelId="{42D785FF-6C83-4B41-AAD0-7802C7CAC441}" type="pres">
      <dgm:prSet presAssocID="{4FBA8D60-E941-46A0-9554-DC234F7B0996}" presName="vSp" presStyleCnt="0"/>
      <dgm:spPr/>
    </dgm:pt>
    <dgm:pt modelId="{3C6B7E96-ED24-46ED-A6DF-DF92E9067E8F}" type="pres">
      <dgm:prSet presAssocID="{918A684A-BA0C-4E50-BCC5-2AF20AC12E36}" presName="horFlow" presStyleCnt="0"/>
      <dgm:spPr/>
    </dgm:pt>
    <dgm:pt modelId="{11A41835-1C17-4C40-87D8-2FCCC821E581}" type="pres">
      <dgm:prSet presAssocID="{918A684A-BA0C-4E50-BCC5-2AF20AC12E36}" presName="bigChev" presStyleLbl="node1" presStyleIdx="3" presStyleCnt="4" custScaleX="129735"/>
      <dgm:spPr/>
      <dgm:t>
        <a:bodyPr/>
        <a:lstStyle/>
        <a:p>
          <a:endParaRPr lang="en-US"/>
        </a:p>
      </dgm:t>
    </dgm:pt>
  </dgm:ptLst>
  <dgm:cxnLst>
    <dgm:cxn modelId="{D8652ACD-1E52-4011-AC5C-7F17A883F5C8}" type="presOf" srcId="{8F995E6B-D679-417F-98F3-90481D0EF706}" destId="{79658911-FBE1-4173-9BB6-8E308D9B3103}" srcOrd="0" destOrd="0" presId="urn:microsoft.com/office/officeart/2005/8/layout/lProcess3"/>
    <dgm:cxn modelId="{1F43936D-BA8B-438C-92D7-22D3DB384ACC}" type="presOf" srcId="{199743A4-376A-4736-93A0-0EFE42B4B891}" destId="{4F4E40F9-7690-4928-8F70-E2F830A6ED0C}" srcOrd="0" destOrd="0" presId="urn:microsoft.com/office/officeart/2005/8/layout/lProcess3"/>
    <dgm:cxn modelId="{866EE74B-2827-483F-957B-C3CC17482812}" type="presOf" srcId="{4FBA8D60-E941-46A0-9554-DC234F7B0996}" destId="{C25CA292-4EC1-4845-93B6-06C5A3A65045}" srcOrd="0" destOrd="0" presId="urn:microsoft.com/office/officeart/2005/8/layout/lProcess3"/>
    <dgm:cxn modelId="{BD01C355-526F-498A-AB9E-F9E36E35C681}" srcId="{8F995E6B-D679-417F-98F3-90481D0EF706}" destId="{4FBA8D60-E941-46A0-9554-DC234F7B0996}" srcOrd="2" destOrd="0" parTransId="{0F54C403-5B78-4E3F-BAE0-812090361CF9}" sibTransId="{EE61AF4F-998F-47FC-9CBE-74C472E43E1A}"/>
    <dgm:cxn modelId="{6259DE48-ADB8-46FD-8215-72FA6166B494}" srcId="{8F995E6B-D679-417F-98F3-90481D0EF706}" destId="{918A684A-BA0C-4E50-BCC5-2AF20AC12E36}" srcOrd="3" destOrd="0" parTransId="{4160A20D-98D6-436F-810D-C52428926D12}" sibTransId="{9C4A3D03-C924-4BE7-8FA9-D3A3993F3940}"/>
    <dgm:cxn modelId="{BA18B1F2-8827-4A7B-A694-C4DCB35E6AD7}" type="presOf" srcId="{16A6F82A-6BB1-41D0-ABE0-38E5D1AFE296}" destId="{E27DCDA1-6BC2-4755-8563-E4F1B698743D}" srcOrd="0" destOrd="0" presId="urn:microsoft.com/office/officeart/2005/8/layout/lProcess3"/>
    <dgm:cxn modelId="{E1E155DF-318E-4D98-9C0F-5C24A2E3CF6E}" srcId="{8F995E6B-D679-417F-98F3-90481D0EF706}" destId="{199743A4-376A-4736-93A0-0EFE42B4B891}" srcOrd="0" destOrd="0" parTransId="{3E9FF9BA-72AD-499C-AA1D-8429FAA59DE1}" sibTransId="{70B0F8D1-0509-4CA3-9664-82A1D04416B8}"/>
    <dgm:cxn modelId="{76DBB462-2457-49D3-A156-A88DF2CDB8E9}" type="presOf" srcId="{918A684A-BA0C-4E50-BCC5-2AF20AC12E36}" destId="{11A41835-1C17-4C40-87D8-2FCCC821E581}" srcOrd="0" destOrd="0" presId="urn:microsoft.com/office/officeart/2005/8/layout/lProcess3"/>
    <dgm:cxn modelId="{36E45AEF-201D-4608-8972-207B067A3EC3}" srcId="{8F995E6B-D679-417F-98F3-90481D0EF706}" destId="{16A6F82A-6BB1-41D0-ABE0-38E5D1AFE296}" srcOrd="1" destOrd="0" parTransId="{397A0354-7E14-4B5B-83FF-74C200A2323E}" sibTransId="{64AFB91E-0441-4C5C-B302-4240A74F5207}"/>
    <dgm:cxn modelId="{ABE7E52B-172F-4789-80CC-8C4AEDF96499}" type="presParOf" srcId="{79658911-FBE1-4173-9BB6-8E308D9B3103}" destId="{2E56DF03-783B-43D2-966C-1C3D138A3161}" srcOrd="0" destOrd="0" presId="urn:microsoft.com/office/officeart/2005/8/layout/lProcess3"/>
    <dgm:cxn modelId="{A3591733-B1FD-4A94-85F4-7C37B47C161B}" type="presParOf" srcId="{2E56DF03-783B-43D2-966C-1C3D138A3161}" destId="{4F4E40F9-7690-4928-8F70-E2F830A6ED0C}" srcOrd="0" destOrd="0" presId="urn:microsoft.com/office/officeart/2005/8/layout/lProcess3"/>
    <dgm:cxn modelId="{40E5390C-7B02-4013-9BFB-02F38A0D297A}" type="presParOf" srcId="{79658911-FBE1-4173-9BB6-8E308D9B3103}" destId="{AC8235E2-4B57-433F-8DBB-77E6220E66E1}" srcOrd="1" destOrd="0" presId="urn:microsoft.com/office/officeart/2005/8/layout/lProcess3"/>
    <dgm:cxn modelId="{E2A7A830-4983-44C2-AC93-43F6A0AA0AFE}" type="presParOf" srcId="{79658911-FBE1-4173-9BB6-8E308D9B3103}" destId="{EA45109C-DCD7-4074-B7AA-4FCE660EDA6F}" srcOrd="2" destOrd="0" presId="urn:microsoft.com/office/officeart/2005/8/layout/lProcess3"/>
    <dgm:cxn modelId="{54D7EF55-A8DC-4EEF-9C00-03F0DE65F0A4}" type="presParOf" srcId="{EA45109C-DCD7-4074-B7AA-4FCE660EDA6F}" destId="{E27DCDA1-6BC2-4755-8563-E4F1B698743D}" srcOrd="0" destOrd="0" presId="urn:microsoft.com/office/officeart/2005/8/layout/lProcess3"/>
    <dgm:cxn modelId="{198AF076-3EE9-411A-9465-47306DBF970B}" type="presParOf" srcId="{79658911-FBE1-4173-9BB6-8E308D9B3103}" destId="{77A7358E-95C0-40A7-99C4-09FC584FF2CB}" srcOrd="3" destOrd="0" presId="urn:microsoft.com/office/officeart/2005/8/layout/lProcess3"/>
    <dgm:cxn modelId="{7FCC8614-39A3-45E9-8E3C-E8C124A03B20}" type="presParOf" srcId="{79658911-FBE1-4173-9BB6-8E308D9B3103}" destId="{93803CFC-B677-4DE4-B184-5A127EC1153A}" srcOrd="4" destOrd="0" presId="urn:microsoft.com/office/officeart/2005/8/layout/lProcess3"/>
    <dgm:cxn modelId="{016EAC3F-B56A-4FAE-9080-46AFCC009F12}" type="presParOf" srcId="{93803CFC-B677-4DE4-B184-5A127EC1153A}" destId="{C25CA292-4EC1-4845-93B6-06C5A3A65045}" srcOrd="0" destOrd="0" presId="urn:microsoft.com/office/officeart/2005/8/layout/lProcess3"/>
    <dgm:cxn modelId="{AA651FED-2350-4AA0-94DB-0628F999229B}" type="presParOf" srcId="{79658911-FBE1-4173-9BB6-8E308D9B3103}" destId="{42D785FF-6C83-4B41-AAD0-7802C7CAC441}" srcOrd="5" destOrd="0" presId="urn:microsoft.com/office/officeart/2005/8/layout/lProcess3"/>
    <dgm:cxn modelId="{DEE9D8F9-C87E-432E-AEDA-341DAFB8D049}" type="presParOf" srcId="{79658911-FBE1-4173-9BB6-8E308D9B3103}" destId="{3C6B7E96-ED24-46ED-A6DF-DF92E9067E8F}" srcOrd="6" destOrd="0" presId="urn:microsoft.com/office/officeart/2005/8/layout/lProcess3"/>
    <dgm:cxn modelId="{B3B13AC6-91B1-4712-B6C4-87CFAB3C1CF3}" type="presParOf" srcId="{3C6B7E96-ED24-46ED-A6DF-DF92E9067E8F}" destId="{11A41835-1C17-4C40-87D8-2FCCC821E58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ACEEC-5EC8-40C6-85E3-D8F56133F1D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0658EF-3869-4EEA-B68C-4540BABB42B4}">
      <dgm:prSet phldrT="[Text]"/>
      <dgm:spPr/>
      <dgm:t>
        <a:bodyPr/>
        <a:lstStyle/>
        <a:p>
          <a:r>
            <a:rPr lang="en-US" dirty="0" smtClean="0"/>
            <a:t>Fixation</a:t>
          </a:r>
          <a:endParaRPr lang="en-US" dirty="0"/>
        </a:p>
      </dgm:t>
    </dgm:pt>
    <dgm:pt modelId="{BF49E485-6CC9-4A1E-BD1B-F4B31936C75D}" type="parTrans" cxnId="{4B9D33A0-B470-4C3A-893A-F490D3665D7E}">
      <dgm:prSet/>
      <dgm:spPr/>
      <dgm:t>
        <a:bodyPr/>
        <a:lstStyle/>
        <a:p>
          <a:endParaRPr lang="en-US"/>
        </a:p>
      </dgm:t>
    </dgm:pt>
    <dgm:pt modelId="{02E3CED4-2A06-4A10-B414-9226DC52093B}" type="sibTrans" cxnId="{4B9D33A0-B470-4C3A-893A-F490D3665D7E}">
      <dgm:prSet/>
      <dgm:spPr/>
      <dgm:t>
        <a:bodyPr/>
        <a:lstStyle/>
        <a:p>
          <a:endParaRPr lang="en-US"/>
        </a:p>
      </dgm:t>
    </dgm:pt>
    <dgm:pt modelId="{317346B1-8F9C-4717-BBA1-9829A9812293}">
      <dgm:prSet phldrT="[Text]"/>
      <dgm:spPr/>
      <dgm:t>
        <a:bodyPr/>
        <a:lstStyle/>
        <a:p>
          <a:r>
            <a:rPr lang="en-US" dirty="0" smtClean="0"/>
            <a:t>Eyes stopping or getting fixated on the word or words</a:t>
          </a:r>
          <a:endParaRPr lang="en-US" dirty="0"/>
        </a:p>
      </dgm:t>
    </dgm:pt>
    <dgm:pt modelId="{B3557818-FE5F-46BD-B395-56135433C6CC}" type="parTrans" cxnId="{13616450-D08E-4367-AF8E-24616FCCCF19}">
      <dgm:prSet/>
      <dgm:spPr/>
      <dgm:t>
        <a:bodyPr/>
        <a:lstStyle/>
        <a:p>
          <a:endParaRPr lang="en-US"/>
        </a:p>
      </dgm:t>
    </dgm:pt>
    <dgm:pt modelId="{1D5979C4-BA50-4766-89DE-D4BE11147046}" type="sibTrans" cxnId="{13616450-D08E-4367-AF8E-24616FCCCF19}">
      <dgm:prSet/>
      <dgm:spPr/>
      <dgm:t>
        <a:bodyPr/>
        <a:lstStyle/>
        <a:p>
          <a:endParaRPr lang="en-US"/>
        </a:p>
      </dgm:t>
    </dgm:pt>
    <dgm:pt modelId="{4F66E8F6-967E-4F76-A8AB-56874F8C6122}">
      <dgm:prSet phldrT="[Text]"/>
      <dgm:spPr/>
      <dgm:t>
        <a:bodyPr/>
        <a:lstStyle/>
        <a:p>
          <a:r>
            <a:rPr lang="en-US" dirty="0" smtClean="0"/>
            <a:t>The duration of fixation is the length of time the eyes has to pause.</a:t>
          </a:r>
          <a:endParaRPr lang="en-US" dirty="0"/>
        </a:p>
      </dgm:t>
    </dgm:pt>
    <dgm:pt modelId="{BB06C6AC-2D01-48E8-B2DA-378DF38C7062}" type="parTrans" cxnId="{3A236CA8-CE5A-4F83-9415-070BAD295764}">
      <dgm:prSet/>
      <dgm:spPr/>
      <dgm:t>
        <a:bodyPr/>
        <a:lstStyle/>
        <a:p>
          <a:endParaRPr lang="en-US"/>
        </a:p>
      </dgm:t>
    </dgm:pt>
    <dgm:pt modelId="{BCA04640-C110-42D5-9911-4371DCD9DFAF}" type="sibTrans" cxnId="{3A236CA8-CE5A-4F83-9415-070BAD295764}">
      <dgm:prSet/>
      <dgm:spPr/>
      <dgm:t>
        <a:bodyPr/>
        <a:lstStyle/>
        <a:p>
          <a:endParaRPr lang="en-US"/>
        </a:p>
      </dgm:t>
    </dgm:pt>
    <dgm:pt modelId="{F134EF19-7AAB-424A-9A2E-1B58E6387C7E}">
      <dgm:prSet phldrT="[Text]"/>
      <dgm:spPr/>
      <dgm:t>
        <a:bodyPr/>
        <a:lstStyle/>
        <a:p>
          <a:r>
            <a:rPr lang="en-US" dirty="0" smtClean="0"/>
            <a:t>Inter-fixation</a:t>
          </a:r>
          <a:endParaRPr lang="en-US" dirty="0"/>
        </a:p>
      </dgm:t>
    </dgm:pt>
    <dgm:pt modelId="{14BD0B10-3152-4A53-A312-6E1C5AE57C70}" type="parTrans" cxnId="{E0177934-2795-4FA5-ABA5-B5F0E475E461}">
      <dgm:prSet/>
      <dgm:spPr/>
      <dgm:t>
        <a:bodyPr/>
        <a:lstStyle/>
        <a:p>
          <a:endParaRPr lang="en-US"/>
        </a:p>
      </dgm:t>
    </dgm:pt>
    <dgm:pt modelId="{37F42D1C-43EA-4DD8-8B6C-F7B175D7DD34}" type="sibTrans" cxnId="{E0177934-2795-4FA5-ABA5-B5F0E475E461}">
      <dgm:prSet/>
      <dgm:spPr/>
      <dgm:t>
        <a:bodyPr/>
        <a:lstStyle/>
        <a:p>
          <a:endParaRPr lang="en-US"/>
        </a:p>
      </dgm:t>
    </dgm:pt>
    <dgm:pt modelId="{ED07B61E-EFC2-46C5-AD2C-E43EBA527818}">
      <dgm:prSet phldrT="[Text]"/>
      <dgm:spPr/>
      <dgm:t>
        <a:bodyPr/>
        <a:lstStyle/>
        <a:p>
          <a:r>
            <a:rPr lang="en-US" dirty="0" smtClean="0"/>
            <a:t>Eyes moving from stopping point to the other</a:t>
          </a:r>
          <a:endParaRPr lang="en-US" dirty="0"/>
        </a:p>
      </dgm:t>
    </dgm:pt>
    <dgm:pt modelId="{73CD4718-0D70-4EA1-A2BA-616BC1D54EAB}" type="parTrans" cxnId="{BBA41EAA-BEFB-478C-BE77-CA07A2B8E784}">
      <dgm:prSet/>
      <dgm:spPr/>
      <dgm:t>
        <a:bodyPr/>
        <a:lstStyle/>
        <a:p>
          <a:endParaRPr lang="en-US"/>
        </a:p>
      </dgm:t>
    </dgm:pt>
    <dgm:pt modelId="{3EBA03AB-35E5-4375-9741-2E225042B4C0}" type="sibTrans" cxnId="{BBA41EAA-BEFB-478C-BE77-CA07A2B8E784}">
      <dgm:prSet/>
      <dgm:spPr/>
      <dgm:t>
        <a:bodyPr/>
        <a:lstStyle/>
        <a:p>
          <a:endParaRPr lang="en-US"/>
        </a:p>
      </dgm:t>
    </dgm:pt>
    <dgm:pt modelId="{B4BAAEA3-23B4-42DD-93DF-238EC33139FB}">
      <dgm:prSet phldrT="[Text]"/>
      <dgm:spPr/>
      <dgm:t>
        <a:bodyPr/>
        <a:lstStyle/>
        <a:p>
          <a:r>
            <a:rPr lang="en-US" dirty="0" smtClean="0"/>
            <a:t>Return Sweeps</a:t>
          </a:r>
          <a:endParaRPr lang="en-US" dirty="0"/>
        </a:p>
      </dgm:t>
    </dgm:pt>
    <dgm:pt modelId="{69CD6065-1A90-4E8A-9E30-9D3500844608}" type="parTrans" cxnId="{BB2FE4B4-8DC0-485F-A3A3-61E0290CBB7C}">
      <dgm:prSet/>
      <dgm:spPr/>
      <dgm:t>
        <a:bodyPr/>
        <a:lstStyle/>
        <a:p>
          <a:endParaRPr lang="en-US"/>
        </a:p>
      </dgm:t>
    </dgm:pt>
    <dgm:pt modelId="{14AE1E8B-9E50-463A-A61B-C238002F5C5E}" type="sibTrans" cxnId="{BB2FE4B4-8DC0-485F-A3A3-61E0290CBB7C}">
      <dgm:prSet/>
      <dgm:spPr/>
      <dgm:t>
        <a:bodyPr/>
        <a:lstStyle/>
        <a:p>
          <a:endParaRPr lang="en-US"/>
        </a:p>
      </dgm:t>
    </dgm:pt>
    <dgm:pt modelId="{268A6DF8-BCBF-4CCE-B50C-9BAD0BEBC073}">
      <dgm:prSet phldrT="[Text]"/>
      <dgm:spPr/>
      <dgm:t>
        <a:bodyPr/>
        <a:lstStyle/>
        <a:p>
          <a:r>
            <a:rPr lang="en-US" dirty="0" smtClean="0"/>
            <a:t>Eyes swinging back from the end line to the beginning of the next line</a:t>
          </a:r>
          <a:endParaRPr lang="en-US" dirty="0"/>
        </a:p>
      </dgm:t>
    </dgm:pt>
    <dgm:pt modelId="{B38A7CF4-A288-45FB-A259-D57F8BD2377D}" type="parTrans" cxnId="{A5BE5ABA-49F4-411D-9E1A-3B5ABD0F39A2}">
      <dgm:prSet/>
      <dgm:spPr/>
      <dgm:t>
        <a:bodyPr/>
        <a:lstStyle/>
        <a:p>
          <a:endParaRPr lang="en-US"/>
        </a:p>
      </dgm:t>
    </dgm:pt>
    <dgm:pt modelId="{4F60B44E-2619-4E31-A708-50CDFFDB4382}" type="sibTrans" cxnId="{A5BE5ABA-49F4-411D-9E1A-3B5ABD0F39A2}">
      <dgm:prSet/>
      <dgm:spPr/>
      <dgm:t>
        <a:bodyPr/>
        <a:lstStyle/>
        <a:p>
          <a:endParaRPr lang="en-US"/>
        </a:p>
      </dgm:t>
    </dgm:pt>
    <dgm:pt modelId="{3AA20EEE-1725-42A0-B5B2-5D6BCDD1E5A2}">
      <dgm:prSet phldrT="[Text]"/>
      <dgm:spPr/>
      <dgm:t>
        <a:bodyPr/>
        <a:lstStyle/>
        <a:p>
          <a:r>
            <a:rPr lang="en-US" dirty="0" smtClean="0"/>
            <a:t>Saccades</a:t>
          </a:r>
          <a:endParaRPr lang="en-US" dirty="0"/>
        </a:p>
      </dgm:t>
    </dgm:pt>
    <dgm:pt modelId="{2248D46C-8555-4EDC-A5EC-F64CA16EBD83}" type="parTrans" cxnId="{D794A30B-B59B-4D7C-A63F-F3A2F5968B68}">
      <dgm:prSet/>
      <dgm:spPr/>
      <dgm:t>
        <a:bodyPr/>
        <a:lstStyle/>
        <a:p>
          <a:endParaRPr lang="en-US"/>
        </a:p>
      </dgm:t>
    </dgm:pt>
    <dgm:pt modelId="{BF03251B-8A4A-4F44-929D-001B1B4BEB3A}" type="sibTrans" cxnId="{D794A30B-B59B-4D7C-A63F-F3A2F5968B68}">
      <dgm:prSet/>
      <dgm:spPr/>
      <dgm:t>
        <a:bodyPr/>
        <a:lstStyle/>
        <a:p>
          <a:endParaRPr lang="en-US"/>
        </a:p>
      </dgm:t>
    </dgm:pt>
    <dgm:pt modelId="{0DA8AE65-CE84-4A43-B4E5-4F50DF64758B}">
      <dgm:prSet phldrT="[Text]"/>
      <dgm:spPr/>
      <dgm:t>
        <a:bodyPr/>
        <a:lstStyle/>
        <a:p>
          <a:r>
            <a:rPr lang="en-US" dirty="0" smtClean="0"/>
            <a:t>Short quick hop and jump movements done especially by literate people to move ahead on a line of print</a:t>
          </a:r>
          <a:endParaRPr lang="en-US" dirty="0"/>
        </a:p>
      </dgm:t>
    </dgm:pt>
    <dgm:pt modelId="{F9F728A4-45EF-4A18-8556-A2645D71521A}" type="parTrans" cxnId="{597F858F-A9D4-40AC-9AF6-C8986D72C8C6}">
      <dgm:prSet/>
      <dgm:spPr/>
      <dgm:t>
        <a:bodyPr/>
        <a:lstStyle/>
        <a:p>
          <a:endParaRPr lang="en-US"/>
        </a:p>
      </dgm:t>
    </dgm:pt>
    <dgm:pt modelId="{46E76CF3-9987-4A09-8D04-03F70DBD993E}" type="sibTrans" cxnId="{597F858F-A9D4-40AC-9AF6-C8986D72C8C6}">
      <dgm:prSet/>
      <dgm:spPr/>
      <dgm:t>
        <a:bodyPr/>
        <a:lstStyle/>
        <a:p>
          <a:endParaRPr lang="en-US"/>
        </a:p>
      </dgm:t>
    </dgm:pt>
    <dgm:pt modelId="{55332F4D-F89F-421F-9094-A5F1424A6C92}">
      <dgm:prSet phldrT="[Text]"/>
      <dgm:spPr/>
      <dgm:t>
        <a:bodyPr/>
        <a:lstStyle/>
        <a:p>
          <a:r>
            <a:rPr lang="en-US" dirty="0" smtClean="0"/>
            <a:t>Regressions</a:t>
          </a:r>
          <a:endParaRPr lang="en-US" dirty="0"/>
        </a:p>
      </dgm:t>
    </dgm:pt>
    <dgm:pt modelId="{EC7FD5B6-9C60-4C65-897C-870A64CDF5BC}" type="parTrans" cxnId="{F171E12D-3228-4653-B929-3D3D8C214D90}">
      <dgm:prSet/>
      <dgm:spPr/>
      <dgm:t>
        <a:bodyPr/>
        <a:lstStyle/>
        <a:p>
          <a:endParaRPr lang="en-US"/>
        </a:p>
      </dgm:t>
    </dgm:pt>
    <dgm:pt modelId="{71A7514D-0D10-4A2D-8675-CCB9BFC39376}" type="sibTrans" cxnId="{F171E12D-3228-4653-B929-3D3D8C214D90}">
      <dgm:prSet/>
      <dgm:spPr/>
      <dgm:t>
        <a:bodyPr/>
        <a:lstStyle/>
        <a:p>
          <a:endParaRPr lang="en-US"/>
        </a:p>
      </dgm:t>
    </dgm:pt>
    <dgm:pt modelId="{D9BDC1F5-4E7A-4B9C-9FE8-216670FED140}">
      <dgm:prSet phldrT="[Text]"/>
      <dgm:spPr/>
      <dgm:t>
        <a:bodyPr/>
        <a:lstStyle/>
        <a:p>
          <a:r>
            <a:rPr lang="en-US" dirty="0" smtClean="0"/>
            <a:t>Backward right-to-left movement in case there is a need to double check what is being read</a:t>
          </a:r>
          <a:endParaRPr lang="en-US" dirty="0"/>
        </a:p>
      </dgm:t>
    </dgm:pt>
    <dgm:pt modelId="{0EB9E144-54F2-4E89-900A-6B51D84EA744}" type="parTrans" cxnId="{4B6B8583-7177-4472-9A3D-B515E9ACB32C}">
      <dgm:prSet/>
      <dgm:spPr/>
      <dgm:t>
        <a:bodyPr/>
        <a:lstStyle/>
        <a:p>
          <a:endParaRPr lang="en-US"/>
        </a:p>
      </dgm:t>
    </dgm:pt>
    <dgm:pt modelId="{88F6E6C8-9688-44EA-8400-A221FB8DBB30}" type="sibTrans" cxnId="{4B6B8583-7177-4472-9A3D-B515E9ACB32C}">
      <dgm:prSet/>
      <dgm:spPr/>
      <dgm:t>
        <a:bodyPr/>
        <a:lstStyle/>
        <a:p>
          <a:endParaRPr lang="en-US"/>
        </a:p>
      </dgm:t>
    </dgm:pt>
    <dgm:pt modelId="{2DC7B141-3D16-4E30-AD4E-BC5E9F85C8E6}" type="pres">
      <dgm:prSet presAssocID="{2B2ACEEC-5EC8-40C6-85E3-D8F56133F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39BAF-EA75-42DF-AC8E-7CD8E1C747F2}" type="pres">
      <dgm:prSet presAssocID="{960658EF-3869-4EEA-B68C-4540BABB42B4}" presName="linNode" presStyleCnt="0"/>
      <dgm:spPr/>
    </dgm:pt>
    <dgm:pt modelId="{C7C94339-DEE3-4EFB-A241-D90CBFEBC2EB}" type="pres">
      <dgm:prSet presAssocID="{960658EF-3869-4EEA-B68C-4540BABB42B4}" presName="parentText" presStyleLbl="node1" presStyleIdx="0" presStyleCnt="5" custLinFactNeighborX="-2907" custLinFactNeighborY="-18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57391-4AA8-4A03-BB9E-D3FB6F843594}" type="pres">
      <dgm:prSet presAssocID="{960658EF-3869-4EEA-B68C-4540BABB42B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4C93D-9999-4A52-9412-D810AC12F93E}" type="pres">
      <dgm:prSet presAssocID="{02E3CED4-2A06-4A10-B414-9226DC52093B}" presName="sp" presStyleCnt="0"/>
      <dgm:spPr/>
    </dgm:pt>
    <dgm:pt modelId="{CDE160D5-98E2-40F9-AB11-9EDBBBF52158}" type="pres">
      <dgm:prSet presAssocID="{F134EF19-7AAB-424A-9A2E-1B58E6387C7E}" presName="linNode" presStyleCnt="0"/>
      <dgm:spPr/>
    </dgm:pt>
    <dgm:pt modelId="{06AD4A3D-3205-47CA-B09C-447AF1A47759}" type="pres">
      <dgm:prSet presAssocID="{F134EF19-7AAB-424A-9A2E-1B58E6387C7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FF1FA-7FE4-4DF4-A800-2C4EE8B8E2BD}" type="pres">
      <dgm:prSet presAssocID="{F134EF19-7AAB-424A-9A2E-1B58E6387C7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31EA-A88C-4D8B-8762-FC8CCB39402E}" type="pres">
      <dgm:prSet presAssocID="{37F42D1C-43EA-4DD8-8B6C-F7B175D7DD34}" presName="sp" presStyleCnt="0"/>
      <dgm:spPr/>
    </dgm:pt>
    <dgm:pt modelId="{3E8F26C5-1C79-4BD3-B177-F5F889004D39}" type="pres">
      <dgm:prSet presAssocID="{B4BAAEA3-23B4-42DD-93DF-238EC33139FB}" presName="linNode" presStyleCnt="0"/>
      <dgm:spPr/>
    </dgm:pt>
    <dgm:pt modelId="{2CEA0974-5E42-47DE-9199-EAE44B24F7FE}" type="pres">
      <dgm:prSet presAssocID="{B4BAAEA3-23B4-42DD-93DF-238EC33139F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DCF15-55D5-4FC5-9600-6E2260947AA7}" type="pres">
      <dgm:prSet presAssocID="{B4BAAEA3-23B4-42DD-93DF-238EC33139F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FBACD-58B4-4793-A948-AE6AC146BE24}" type="pres">
      <dgm:prSet presAssocID="{14AE1E8B-9E50-463A-A61B-C238002F5C5E}" presName="sp" presStyleCnt="0"/>
      <dgm:spPr/>
    </dgm:pt>
    <dgm:pt modelId="{9513355D-DADE-4B2D-AF10-31441DBDA794}" type="pres">
      <dgm:prSet presAssocID="{3AA20EEE-1725-42A0-B5B2-5D6BCDD1E5A2}" presName="linNode" presStyleCnt="0"/>
      <dgm:spPr/>
    </dgm:pt>
    <dgm:pt modelId="{391E539D-E916-4ECD-A298-7E96ED948E18}" type="pres">
      <dgm:prSet presAssocID="{3AA20EEE-1725-42A0-B5B2-5D6BCDD1E5A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89E2-25B6-4A97-B358-9E7FBDE5C670}" type="pres">
      <dgm:prSet presAssocID="{3AA20EEE-1725-42A0-B5B2-5D6BCDD1E5A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39285-9239-4C10-BC7D-BC8CC1336EEA}" type="pres">
      <dgm:prSet presAssocID="{BF03251B-8A4A-4F44-929D-001B1B4BEB3A}" presName="sp" presStyleCnt="0"/>
      <dgm:spPr/>
    </dgm:pt>
    <dgm:pt modelId="{7A828200-CD70-49EF-B61D-26E58233538B}" type="pres">
      <dgm:prSet presAssocID="{55332F4D-F89F-421F-9094-A5F1424A6C92}" presName="linNode" presStyleCnt="0"/>
      <dgm:spPr/>
    </dgm:pt>
    <dgm:pt modelId="{A3B4C3F7-CB64-424F-B4BD-C3FD952F4345}" type="pres">
      <dgm:prSet presAssocID="{55332F4D-F89F-421F-9094-A5F1424A6C9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ECB63-9A53-4EF9-9563-652B6C36F262}" type="pres">
      <dgm:prSet presAssocID="{55332F4D-F89F-421F-9094-A5F1424A6C9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D33A0-B470-4C3A-893A-F490D3665D7E}" srcId="{2B2ACEEC-5EC8-40C6-85E3-D8F56133F1D2}" destId="{960658EF-3869-4EEA-B68C-4540BABB42B4}" srcOrd="0" destOrd="0" parTransId="{BF49E485-6CC9-4A1E-BD1B-F4B31936C75D}" sibTransId="{02E3CED4-2A06-4A10-B414-9226DC52093B}"/>
    <dgm:cxn modelId="{A89FF342-F893-4531-A52E-A42C71AE216B}" type="presOf" srcId="{4F66E8F6-967E-4F76-A8AB-56874F8C6122}" destId="{A2F57391-4AA8-4A03-BB9E-D3FB6F843594}" srcOrd="0" destOrd="1" presId="urn:microsoft.com/office/officeart/2005/8/layout/vList5"/>
    <dgm:cxn modelId="{99309658-F555-4037-9507-625BA55FD521}" type="presOf" srcId="{317346B1-8F9C-4717-BBA1-9829A9812293}" destId="{A2F57391-4AA8-4A03-BB9E-D3FB6F843594}" srcOrd="0" destOrd="0" presId="urn:microsoft.com/office/officeart/2005/8/layout/vList5"/>
    <dgm:cxn modelId="{1A2359FA-7DC8-43FE-A376-62470B0F6902}" type="presOf" srcId="{2B2ACEEC-5EC8-40C6-85E3-D8F56133F1D2}" destId="{2DC7B141-3D16-4E30-AD4E-BC5E9F85C8E6}" srcOrd="0" destOrd="0" presId="urn:microsoft.com/office/officeart/2005/8/layout/vList5"/>
    <dgm:cxn modelId="{4B6B8583-7177-4472-9A3D-B515E9ACB32C}" srcId="{55332F4D-F89F-421F-9094-A5F1424A6C92}" destId="{D9BDC1F5-4E7A-4B9C-9FE8-216670FED140}" srcOrd="0" destOrd="0" parTransId="{0EB9E144-54F2-4E89-900A-6B51D84EA744}" sibTransId="{88F6E6C8-9688-44EA-8400-A221FB8DBB30}"/>
    <dgm:cxn modelId="{BE1EC8BA-ADF4-4843-A29E-27DF027392C5}" type="presOf" srcId="{268A6DF8-BCBF-4CCE-B50C-9BAD0BEBC073}" destId="{EE3DCF15-55D5-4FC5-9600-6E2260947AA7}" srcOrd="0" destOrd="0" presId="urn:microsoft.com/office/officeart/2005/8/layout/vList5"/>
    <dgm:cxn modelId="{BBA41EAA-BEFB-478C-BE77-CA07A2B8E784}" srcId="{F134EF19-7AAB-424A-9A2E-1B58E6387C7E}" destId="{ED07B61E-EFC2-46C5-AD2C-E43EBA527818}" srcOrd="0" destOrd="0" parTransId="{73CD4718-0D70-4EA1-A2BA-616BC1D54EAB}" sibTransId="{3EBA03AB-35E5-4375-9741-2E225042B4C0}"/>
    <dgm:cxn modelId="{4F407011-C48C-41BA-AD2B-45F451E2FE95}" type="presOf" srcId="{960658EF-3869-4EEA-B68C-4540BABB42B4}" destId="{C7C94339-DEE3-4EFB-A241-D90CBFEBC2EB}" srcOrd="0" destOrd="0" presId="urn:microsoft.com/office/officeart/2005/8/layout/vList5"/>
    <dgm:cxn modelId="{2BC85A10-27E6-4FE8-AD38-801510B8E910}" type="presOf" srcId="{55332F4D-F89F-421F-9094-A5F1424A6C92}" destId="{A3B4C3F7-CB64-424F-B4BD-C3FD952F4345}" srcOrd="0" destOrd="0" presId="urn:microsoft.com/office/officeart/2005/8/layout/vList5"/>
    <dgm:cxn modelId="{13616450-D08E-4367-AF8E-24616FCCCF19}" srcId="{960658EF-3869-4EEA-B68C-4540BABB42B4}" destId="{317346B1-8F9C-4717-BBA1-9829A9812293}" srcOrd="0" destOrd="0" parTransId="{B3557818-FE5F-46BD-B395-56135433C6CC}" sibTransId="{1D5979C4-BA50-4766-89DE-D4BE11147046}"/>
    <dgm:cxn modelId="{BB2FE4B4-8DC0-485F-A3A3-61E0290CBB7C}" srcId="{2B2ACEEC-5EC8-40C6-85E3-D8F56133F1D2}" destId="{B4BAAEA3-23B4-42DD-93DF-238EC33139FB}" srcOrd="2" destOrd="0" parTransId="{69CD6065-1A90-4E8A-9E30-9D3500844608}" sibTransId="{14AE1E8B-9E50-463A-A61B-C238002F5C5E}"/>
    <dgm:cxn modelId="{2BF732B9-9F67-43D6-9E69-E26EA8A27436}" type="presOf" srcId="{F134EF19-7AAB-424A-9A2E-1B58E6387C7E}" destId="{06AD4A3D-3205-47CA-B09C-447AF1A47759}" srcOrd="0" destOrd="0" presId="urn:microsoft.com/office/officeart/2005/8/layout/vList5"/>
    <dgm:cxn modelId="{BC2DEA5A-5822-46C4-B9A3-4B2B7BC7F9E4}" type="presOf" srcId="{ED07B61E-EFC2-46C5-AD2C-E43EBA527818}" destId="{545FF1FA-7FE4-4DF4-A800-2C4EE8B8E2BD}" srcOrd="0" destOrd="0" presId="urn:microsoft.com/office/officeart/2005/8/layout/vList5"/>
    <dgm:cxn modelId="{F171E12D-3228-4653-B929-3D3D8C214D90}" srcId="{2B2ACEEC-5EC8-40C6-85E3-D8F56133F1D2}" destId="{55332F4D-F89F-421F-9094-A5F1424A6C92}" srcOrd="4" destOrd="0" parTransId="{EC7FD5B6-9C60-4C65-897C-870A64CDF5BC}" sibTransId="{71A7514D-0D10-4A2D-8675-CCB9BFC39376}"/>
    <dgm:cxn modelId="{6256360E-A294-42B6-997A-61FAB9D79203}" type="presOf" srcId="{B4BAAEA3-23B4-42DD-93DF-238EC33139FB}" destId="{2CEA0974-5E42-47DE-9199-EAE44B24F7FE}" srcOrd="0" destOrd="0" presId="urn:microsoft.com/office/officeart/2005/8/layout/vList5"/>
    <dgm:cxn modelId="{0E306A8B-F645-4B41-8B5E-92E374797CA3}" type="presOf" srcId="{0DA8AE65-CE84-4A43-B4E5-4F50DF64758B}" destId="{EDBF89E2-25B6-4A97-B358-9E7FBDE5C670}" srcOrd="0" destOrd="0" presId="urn:microsoft.com/office/officeart/2005/8/layout/vList5"/>
    <dgm:cxn modelId="{3A236CA8-CE5A-4F83-9415-070BAD295764}" srcId="{960658EF-3869-4EEA-B68C-4540BABB42B4}" destId="{4F66E8F6-967E-4F76-A8AB-56874F8C6122}" srcOrd="1" destOrd="0" parTransId="{BB06C6AC-2D01-48E8-B2DA-378DF38C7062}" sibTransId="{BCA04640-C110-42D5-9911-4371DCD9DFAF}"/>
    <dgm:cxn modelId="{597F858F-A9D4-40AC-9AF6-C8986D72C8C6}" srcId="{3AA20EEE-1725-42A0-B5B2-5D6BCDD1E5A2}" destId="{0DA8AE65-CE84-4A43-B4E5-4F50DF64758B}" srcOrd="0" destOrd="0" parTransId="{F9F728A4-45EF-4A18-8556-A2645D71521A}" sibTransId="{46E76CF3-9987-4A09-8D04-03F70DBD993E}"/>
    <dgm:cxn modelId="{7ACA7413-443B-4EC6-A5F3-8B651A506289}" type="presOf" srcId="{D9BDC1F5-4E7A-4B9C-9FE8-216670FED140}" destId="{C45ECB63-9A53-4EF9-9563-652B6C36F262}" srcOrd="0" destOrd="0" presId="urn:microsoft.com/office/officeart/2005/8/layout/vList5"/>
    <dgm:cxn modelId="{D794A30B-B59B-4D7C-A63F-F3A2F5968B68}" srcId="{2B2ACEEC-5EC8-40C6-85E3-D8F56133F1D2}" destId="{3AA20EEE-1725-42A0-B5B2-5D6BCDD1E5A2}" srcOrd="3" destOrd="0" parTransId="{2248D46C-8555-4EDC-A5EC-F64CA16EBD83}" sibTransId="{BF03251B-8A4A-4F44-929D-001B1B4BEB3A}"/>
    <dgm:cxn modelId="{4A028C69-0174-4356-ACA8-E00AB420FD0A}" type="presOf" srcId="{3AA20EEE-1725-42A0-B5B2-5D6BCDD1E5A2}" destId="{391E539D-E916-4ECD-A298-7E96ED948E18}" srcOrd="0" destOrd="0" presId="urn:microsoft.com/office/officeart/2005/8/layout/vList5"/>
    <dgm:cxn modelId="{A5BE5ABA-49F4-411D-9E1A-3B5ABD0F39A2}" srcId="{B4BAAEA3-23B4-42DD-93DF-238EC33139FB}" destId="{268A6DF8-BCBF-4CCE-B50C-9BAD0BEBC073}" srcOrd="0" destOrd="0" parTransId="{B38A7CF4-A288-45FB-A259-D57F8BD2377D}" sibTransId="{4F60B44E-2619-4E31-A708-50CDFFDB4382}"/>
    <dgm:cxn modelId="{E0177934-2795-4FA5-ABA5-B5F0E475E461}" srcId="{2B2ACEEC-5EC8-40C6-85E3-D8F56133F1D2}" destId="{F134EF19-7AAB-424A-9A2E-1B58E6387C7E}" srcOrd="1" destOrd="0" parTransId="{14BD0B10-3152-4A53-A312-6E1C5AE57C70}" sibTransId="{37F42D1C-43EA-4DD8-8B6C-F7B175D7DD34}"/>
    <dgm:cxn modelId="{B7D41085-2C14-45F1-B623-28463B2FDC71}" type="presParOf" srcId="{2DC7B141-3D16-4E30-AD4E-BC5E9F85C8E6}" destId="{4FF39BAF-EA75-42DF-AC8E-7CD8E1C747F2}" srcOrd="0" destOrd="0" presId="urn:microsoft.com/office/officeart/2005/8/layout/vList5"/>
    <dgm:cxn modelId="{26DC170F-A98D-427A-BB40-38B3D2693349}" type="presParOf" srcId="{4FF39BAF-EA75-42DF-AC8E-7CD8E1C747F2}" destId="{C7C94339-DEE3-4EFB-A241-D90CBFEBC2EB}" srcOrd="0" destOrd="0" presId="urn:microsoft.com/office/officeart/2005/8/layout/vList5"/>
    <dgm:cxn modelId="{0D880343-C168-446B-AE21-9082A00C3E40}" type="presParOf" srcId="{4FF39BAF-EA75-42DF-AC8E-7CD8E1C747F2}" destId="{A2F57391-4AA8-4A03-BB9E-D3FB6F843594}" srcOrd="1" destOrd="0" presId="urn:microsoft.com/office/officeart/2005/8/layout/vList5"/>
    <dgm:cxn modelId="{50454F7E-E14B-485A-87EC-9FE30C10F4CB}" type="presParOf" srcId="{2DC7B141-3D16-4E30-AD4E-BC5E9F85C8E6}" destId="{9714C93D-9999-4A52-9412-D810AC12F93E}" srcOrd="1" destOrd="0" presId="urn:microsoft.com/office/officeart/2005/8/layout/vList5"/>
    <dgm:cxn modelId="{655B87C0-F167-4B61-BDA8-9BCFD6A81782}" type="presParOf" srcId="{2DC7B141-3D16-4E30-AD4E-BC5E9F85C8E6}" destId="{CDE160D5-98E2-40F9-AB11-9EDBBBF52158}" srcOrd="2" destOrd="0" presId="urn:microsoft.com/office/officeart/2005/8/layout/vList5"/>
    <dgm:cxn modelId="{42D628DB-B015-49E0-93D5-832D955A5965}" type="presParOf" srcId="{CDE160D5-98E2-40F9-AB11-9EDBBBF52158}" destId="{06AD4A3D-3205-47CA-B09C-447AF1A47759}" srcOrd="0" destOrd="0" presId="urn:microsoft.com/office/officeart/2005/8/layout/vList5"/>
    <dgm:cxn modelId="{BBF25FED-2C44-4776-A8A7-8A94CC60E48A}" type="presParOf" srcId="{CDE160D5-98E2-40F9-AB11-9EDBBBF52158}" destId="{545FF1FA-7FE4-4DF4-A800-2C4EE8B8E2BD}" srcOrd="1" destOrd="0" presId="urn:microsoft.com/office/officeart/2005/8/layout/vList5"/>
    <dgm:cxn modelId="{4566C4C0-1188-4B37-90E2-CA71A8DA550A}" type="presParOf" srcId="{2DC7B141-3D16-4E30-AD4E-BC5E9F85C8E6}" destId="{E7B331EA-A88C-4D8B-8762-FC8CCB39402E}" srcOrd="3" destOrd="0" presId="urn:microsoft.com/office/officeart/2005/8/layout/vList5"/>
    <dgm:cxn modelId="{8FE802A6-9DA7-4950-8AF4-219A62E482AF}" type="presParOf" srcId="{2DC7B141-3D16-4E30-AD4E-BC5E9F85C8E6}" destId="{3E8F26C5-1C79-4BD3-B177-F5F889004D39}" srcOrd="4" destOrd="0" presId="urn:microsoft.com/office/officeart/2005/8/layout/vList5"/>
    <dgm:cxn modelId="{F91B928D-F84F-421F-BA29-5E1C883C41D9}" type="presParOf" srcId="{3E8F26C5-1C79-4BD3-B177-F5F889004D39}" destId="{2CEA0974-5E42-47DE-9199-EAE44B24F7FE}" srcOrd="0" destOrd="0" presId="urn:microsoft.com/office/officeart/2005/8/layout/vList5"/>
    <dgm:cxn modelId="{BCAE9816-A8E6-472F-83C6-70DBFBEE270B}" type="presParOf" srcId="{3E8F26C5-1C79-4BD3-B177-F5F889004D39}" destId="{EE3DCF15-55D5-4FC5-9600-6E2260947AA7}" srcOrd="1" destOrd="0" presId="urn:microsoft.com/office/officeart/2005/8/layout/vList5"/>
    <dgm:cxn modelId="{2E2E0AA5-1A2A-4C19-B25E-4B432F8F271E}" type="presParOf" srcId="{2DC7B141-3D16-4E30-AD4E-BC5E9F85C8E6}" destId="{820FBACD-58B4-4793-A948-AE6AC146BE24}" srcOrd="5" destOrd="0" presId="urn:microsoft.com/office/officeart/2005/8/layout/vList5"/>
    <dgm:cxn modelId="{446E507C-C95B-41D5-9503-6548D43F1A92}" type="presParOf" srcId="{2DC7B141-3D16-4E30-AD4E-BC5E9F85C8E6}" destId="{9513355D-DADE-4B2D-AF10-31441DBDA794}" srcOrd="6" destOrd="0" presId="urn:microsoft.com/office/officeart/2005/8/layout/vList5"/>
    <dgm:cxn modelId="{B0B3F143-A333-4EEC-8925-07C81AA1BFB6}" type="presParOf" srcId="{9513355D-DADE-4B2D-AF10-31441DBDA794}" destId="{391E539D-E916-4ECD-A298-7E96ED948E18}" srcOrd="0" destOrd="0" presId="urn:microsoft.com/office/officeart/2005/8/layout/vList5"/>
    <dgm:cxn modelId="{D04A9465-7E7E-4DBD-8DF0-B8BA2FEC9FFC}" type="presParOf" srcId="{9513355D-DADE-4B2D-AF10-31441DBDA794}" destId="{EDBF89E2-25B6-4A97-B358-9E7FBDE5C670}" srcOrd="1" destOrd="0" presId="urn:microsoft.com/office/officeart/2005/8/layout/vList5"/>
    <dgm:cxn modelId="{239BEC89-7929-448F-8CD5-DC7C374DB3AB}" type="presParOf" srcId="{2DC7B141-3D16-4E30-AD4E-BC5E9F85C8E6}" destId="{B7239285-9239-4C10-BC7D-BC8CC1336EEA}" srcOrd="7" destOrd="0" presId="urn:microsoft.com/office/officeart/2005/8/layout/vList5"/>
    <dgm:cxn modelId="{B5AD5DF0-7100-4CC1-9F7C-25F9A28AFBBE}" type="presParOf" srcId="{2DC7B141-3D16-4E30-AD4E-BC5E9F85C8E6}" destId="{7A828200-CD70-49EF-B61D-26E58233538B}" srcOrd="8" destOrd="0" presId="urn:microsoft.com/office/officeart/2005/8/layout/vList5"/>
    <dgm:cxn modelId="{76AC4851-CF43-4EE8-B745-1BFEE05DB619}" type="presParOf" srcId="{7A828200-CD70-49EF-B61D-26E58233538B}" destId="{A3B4C3F7-CB64-424F-B4BD-C3FD952F4345}" srcOrd="0" destOrd="0" presId="urn:microsoft.com/office/officeart/2005/8/layout/vList5"/>
    <dgm:cxn modelId="{E9B0CEB7-9B2C-4B9F-9B04-909B9EC4FDF8}" type="presParOf" srcId="{7A828200-CD70-49EF-B61D-26E58233538B}" destId="{C45ECB63-9A53-4EF9-9563-652B6C36F2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E40F9-7690-4928-8F70-E2F830A6ED0C}">
      <dsp:nvSpPr>
        <dsp:cNvPr id="0" name=""/>
        <dsp:cNvSpPr/>
      </dsp:nvSpPr>
      <dsp:spPr>
        <a:xfrm>
          <a:off x="636105" y="1023"/>
          <a:ext cx="298174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Physiological</a:t>
          </a:r>
          <a:endParaRPr lang="en-US" sz="2400" kern="1200" dirty="0"/>
        </a:p>
      </dsp:txBody>
      <dsp:txXfrm>
        <a:off x="1100674" y="1023"/>
        <a:ext cx="2052605" cy="929137"/>
      </dsp:txXfrm>
    </dsp:sp>
    <dsp:sp modelId="{E27DCDA1-6BC2-4755-8563-E4F1B698743D}">
      <dsp:nvSpPr>
        <dsp:cNvPr id="0" name=""/>
        <dsp:cNvSpPr/>
      </dsp:nvSpPr>
      <dsp:spPr>
        <a:xfrm>
          <a:off x="636105" y="1060240"/>
          <a:ext cx="287043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Cognitive</a:t>
          </a:r>
          <a:endParaRPr lang="en-US" sz="2400" kern="1200" dirty="0"/>
        </a:p>
      </dsp:txBody>
      <dsp:txXfrm>
        <a:off x="1100674" y="1060240"/>
        <a:ext cx="1941295" cy="929137"/>
      </dsp:txXfrm>
    </dsp:sp>
    <dsp:sp modelId="{C25CA292-4EC1-4845-93B6-06C5A3A65045}">
      <dsp:nvSpPr>
        <dsp:cNvPr id="0" name=""/>
        <dsp:cNvSpPr/>
      </dsp:nvSpPr>
      <dsp:spPr>
        <a:xfrm>
          <a:off x="636105" y="2119458"/>
          <a:ext cx="2879444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1100674" y="2119458"/>
        <a:ext cx="1950307" cy="929137"/>
      </dsp:txXfrm>
    </dsp:sp>
    <dsp:sp modelId="{11A41835-1C17-4C40-87D8-2FCCC821E581}">
      <dsp:nvSpPr>
        <dsp:cNvPr id="0" name=""/>
        <dsp:cNvSpPr/>
      </dsp:nvSpPr>
      <dsp:spPr>
        <a:xfrm>
          <a:off x="636105" y="3178675"/>
          <a:ext cx="301354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Psycho-social</a:t>
          </a:r>
          <a:endParaRPr lang="en-US" sz="1800" kern="1200" dirty="0"/>
        </a:p>
      </dsp:txBody>
      <dsp:txXfrm>
        <a:off x="1100674" y="3178675"/>
        <a:ext cx="2084405" cy="929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E40F9-7690-4928-8F70-E2F830A6ED0C}">
      <dsp:nvSpPr>
        <dsp:cNvPr id="0" name=""/>
        <dsp:cNvSpPr/>
      </dsp:nvSpPr>
      <dsp:spPr>
        <a:xfrm>
          <a:off x="636105" y="1023"/>
          <a:ext cx="298174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Physiological</a:t>
          </a:r>
          <a:endParaRPr lang="en-US" sz="2400" kern="1200" dirty="0"/>
        </a:p>
      </dsp:txBody>
      <dsp:txXfrm>
        <a:off x="1100674" y="1023"/>
        <a:ext cx="2052605" cy="929137"/>
      </dsp:txXfrm>
    </dsp:sp>
    <dsp:sp modelId="{E27DCDA1-6BC2-4755-8563-E4F1B698743D}">
      <dsp:nvSpPr>
        <dsp:cNvPr id="0" name=""/>
        <dsp:cNvSpPr/>
      </dsp:nvSpPr>
      <dsp:spPr>
        <a:xfrm>
          <a:off x="636105" y="1060240"/>
          <a:ext cx="287043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Cognitive</a:t>
          </a:r>
          <a:endParaRPr lang="en-US" sz="2400" kern="1200" dirty="0"/>
        </a:p>
      </dsp:txBody>
      <dsp:txXfrm>
        <a:off x="1100674" y="1060240"/>
        <a:ext cx="1941295" cy="929137"/>
      </dsp:txXfrm>
    </dsp:sp>
    <dsp:sp modelId="{C25CA292-4EC1-4845-93B6-06C5A3A65045}">
      <dsp:nvSpPr>
        <dsp:cNvPr id="0" name=""/>
        <dsp:cNvSpPr/>
      </dsp:nvSpPr>
      <dsp:spPr>
        <a:xfrm>
          <a:off x="636105" y="2119458"/>
          <a:ext cx="2879444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1100674" y="2119458"/>
        <a:ext cx="1950307" cy="929137"/>
      </dsp:txXfrm>
    </dsp:sp>
    <dsp:sp modelId="{11A41835-1C17-4C40-87D8-2FCCC821E581}">
      <dsp:nvSpPr>
        <dsp:cNvPr id="0" name=""/>
        <dsp:cNvSpPr/>
      </dsp:nvSpPr>
      <dsp:spPr>
        <a:xfrm>
          <a:off x="636105" y="3178675"/>
          <a:ext cx="301354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Psycho-social</a:t>
          </a:r>
          <a:endParaRPr lang="en-US" sz="1800" kern="1200" dirty="0"/>
        </a:p>
      </dsp:txBody>
      <dsp:txXfrm>
        <a:off x="1100674" y="3178675"/>
        <a:ext cx="2084405" cy="929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E40F9-7690-4928-8F70-E2F830A6ED0C}">
      <dsp:nvSpPr>
        <dsp:cNvPr id="0" name=""/>
        <dsp:cNvSpPr/>
      </dsp:nvSpPr>
      <dsp:spPr>
        <a:xfrm>
          <a:off x="636105" y="1023"/>
          <a:ext cx="298174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Physiological</a:t>
          </a:r>
          <a:endParaRPr lang="en-US" sz="2400" kern="1200" dirty="0"/>
        </a:p>
      </dsp:txBody>
      <dsp:txXfrm>
        <a:off x="1100674" y="1023"/>
        <a:ext cx="2052605" cy="929137"/>
      </dsp:txXfrm>
    </dsp:sp>
    <dsp:sp modelId="{E27DCDA1-6BC2-4755-8563-E4F1B698743D}">
      <dsp:nvSpPr>
        <dsp:cNvPr id="0" name=""/>
        <dsp:cNvSpPr/>
      </dsp:nvSpPr>
      <dsp:spPr>
        <a:xfrm>
          <a:off x="636105" y="1060240"/>
          <a:ext cx="287043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Cognitive</a:t>
          </a:r>
          <a:endParaRPr lang="en-US" sz="2400" kern="1200" dirty="0"/>
        </a:p>
      </dsp:txBody>
      <dsp:txXfrm>
        <a:off x="1100674" y="1060240"/>
        <a:ext cx="1941295" cy="929137"/>
      </dsp:txXfrm>
    </dsp:sp>
    <dsp:sp modelId="{C25CA292-4EC1-4845-93B6-06C5A3A65045}">
      <dsp:nvSpPr>
        <dsp:cNvPr id="0" name=""/>
        <dsp:cNvSpPr/>
      </dsp:nvSpPr>
      <dsp:spPr>
        <a:xfrm>
          <a:off x="636105" y="2119458"/>
          <a:ext cx="2879444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Communication</a:t>
          </a:r>
          <a:endParaRPr lang="en-US" sz="1800" kern="1200" dirty="0"/>
        </a:p>
      </dsp:txBody>
      <dsp:txXfrm>
        <a:off x="1100674" y="2119458"/>
        <a:ext cx="1950307" cy="929137"/>
      </dsp:txXfrm>
    </dsp:sp>
    <dsp:sp modelId="{11A41835-1C17-4C40-87D8-2FCCC821E581}">
      <dsp:nvSpPr>
        <dsp:cNvPr id="0" name=""/>
        <dsp:cNvSpPr/>
      </dsp:nvSpPr>
      <dsp:spPr>
        <a:xfrm>
          <a:off x="636105" y="3178675"/>
          <a:ext cx="3013542" cy="9291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Psycho-social</a:t>
          </a:r>
          <a:endParaRPr lang="en-US" sz="1800" kern="1200" dirty="0"/>
        </a:p>
      </dsp:txBody>
      <dsp:txXfrm>
        <a:off x="1100674" y="3178675"/>
        <a:ext cx="2084405" cy="929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7391-4AA8-4A03-BB9E-D3FB6F843594}">
      <dsp:nvSpPr>
        <dsp:cNvPr id="0" name=""/>
        <dsp:cNvSpPr/>
      </dsp:nvSpPr>
      <dsp:spPr>
        <a:xfrm rot="5400000">
          <a:off x="7285280" y="-3154165"/>
          <a:ext cx="698488" cy="71854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Eyes stopping or getting fixated on the word or words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duration of fixation is the length of time the eyes has to pause.</a:t>
          </a:r>
          <a:endParaRPr lang="en-US" sz="1600" kern="1200" dirty="0"/>
        </a:p>
      </dsp:txBody>
      <dsp:txXfrm rot="-5400000">
        <a:off x="4041807" y="123405"/>
        <a:ext cx="7151338" cy="630294"/>
      </dsp:txXfrm>
    </dsp:sp>
    <dsp:sp modelId="{C7C94339-DEE3-4EFB-A241-D90CBFEBC2EB}">
      <dsp:nvSpPr>
        <dsp:cNvPr id="0" name=""/>
        <dsp:cNvSpPr/>
      </dsp:nvSpPr>
      <dsp:spPr>
        <a:xfrm>
          <a:off x="0" y="0"/>
          <a:ext cx="4041807" cy="873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Fixation</a:t>
          </a:r>
          <a:endParaRPr lang="en-US" sz="4000" kern="1200" dirty="0"/>
        </a:p>
      </dsp:txBody>
      <dsp:txXfrm>
        <a:off x="42622" y="42622"/>
        <a:ext cx="3956563" cy="787866"/>
      </dsp:txXfrm>
    </dsp:sp>
    <dsp:sp modelId="{545FF1FA-7FE4-4DF4-A800-2C4EE8B8E2BD}">
      <dsp:nvSpPr>
        <dsp:cNvPr id="0" name=""/>
        <dsp:cNvSpPr/>
      </dsp:nvSpPr>
      <dsp:spPr>
        <a:xfrm rot="5400000">
          <a:off x="7285280" y="-2237399"/>
          <a:ext cx="698488" cy="718543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Eyes moving from stopping point to the other</a:t>
          </a:r>
          <a:endParaRPr lang="en-US" sz="1600" kern="1200" dirty="0"/>
        </a:p>
      </dsp:txBody>
      <dsp:txXfrm rot="-5400000">
        <a:off x="4041807" y="1040171"/>
        <a:ext cx="7151338" cy="630294"/>
      </dsp:txXfrm>
    </dsp:sp>
    <dsp:sp modelId="{06AD4A3D-3205-47CA-B09C-447AF1A47759}">
      <dsp:nvSpPr>
        <dsp:cNvPr id="0" name=""/>
        <dsp:cNvSpPr/>
      </dsp:nvSpPr>
      <dsp:spPr>
        <a:xfrm>
          <a:off x="0" y="918763"/>
          <a:ext cx="4041807" cy="873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Inter-fixation</a:t>
          </a:r>
          <a:endParaRPr lang="en-US" sz="4000" kern="1200" dirty="0"/>
        </a:p>
      </dsp:txBody>
      <dsp:txXfrm>
        <a:off x="42622" y="961385"/>
        <a:ext cx="3956563" cy="787866"/>
      </dsp:txXfrm>
    </dsp:sp>
    <dsp:sp modelId="{EE3DCF15-55D5-4FC5-9600-6E2260947AA7}">
      <dsp:nvSpPr>
        <dsp:cNvPr id="0" name=""/>
        <dsp:cNvSpPr/>
      </dsp:nvSpPr>
      <dsp:spPr>
        <a:xfrm rot="5400000">
          <a:off x="7285280" y="-1320632"/>
          <a:ext cx="698488" cy="718543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Eyes swinging back from the end line to the beginning of the next line</a:t>
          </a:r>
          <a:endParaRPr lang="en-US" sz="1600" kern="1200" dirty="0"/>
        </a:p>
      </dsp:txBody>
      <dsp:txXfrm rot="-5400000">
        <a:off x="4041807" y="1956938"/>
        <a:ext cx="7151338" cy="630294"/>
      </dsp:txXfrm>
    </dsp:sp>
    <dsp:sp modelId="{2CEA0974-5E42-47DE-9199-EAE44B24F7FE}">
      <dsp:nvSpPr>
        <dsp:cNvPr id="0" name=""/>
        <dsp:cNvSpPr/>
      </dsp:nvSpPr>
      <dsp:spPr>
        <a:xfrm>
          <a:off x="0" y="1835529"/>
          <a:ext cx="4041807" cy="8731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Return Sweeps</a:t>
          </a:r>
          <a:endParaRPr lang="en-US" sz="4000" kern="1200" dirty="0"/>
        </a:p>
      </dsp:txBody>
      <dsp:txXfrm>
        <a:off x="42622" y="1878151"/>
        <a:ext cx="3956563" cy="787866"/>
      </dsp:txXfrm>
    </dsp:sp>
    <dsp:sp modelId="{EDBF89E2-25B6-4A97-B358-9E7FBDE5C670}">
      <dsp:nvSpPr>
        <dsp:cNvPr id="0" name=""/>
        <dsp:cNvSpPr/>
      </dsp:nvSpPr>
      <dsp:spPr>
        <a:xfrm rot="5400000">
          <a:off x="7285280" y="-403866"/>
          <a:ext cx="698488" cy="71854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Short quick hop and jump movements done especially by literate people to move ahead on a line of print</a:t>
          </a:r>
          <a:endParaRPr lang="en-US" sz="1600" kern="1200" dirty="0"/>
        </a:p>
      </dsp:txBody>
      <dsp:txXfrm rot="-5400000">
        <a:off x="4041807" y="2873704"/>
        <a:ext cx="7151338" cy="630294"/>
      </dsp:txXfrm>
    </dsp:sp>
    <dsp:sp modelId="{391E539D-E916-4ECD-A298-7E96ED948E18}">
      <dsp:nvSpPr>
        <dsp:cNvPr id="0" name=""/>
        <dsp:cNvSpPr/>
      </dsp:nvSpPr>
      <dsp:spPr>
        <a:xfrm>
          <a:off x="0" y="2752295"/>
          <a:ext cx="4041807" cy="873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Saccades</a:t>
          </a:r>
          <a:endParaRPr lang="en-US" sz="4000" kern="1200" dirty="0"/>
        </a:p>
      </dsp:txBody>
      <dsp:txXfrm>
        <a:off x="42622" y="2794917"/>
        <a:ext cx="3956563" cy="787866"/>
      </dsp:txXfrm>
    </dsp:sp>
    <dsp:sp modelId="{C45ECB63-9A53-4EF9-9563-652B6C36F262}">
      <dsp:nvSpPr>
        <dsp:cNvPr id="0" name=""/>
        <dsp:cNvSpPr/>
      </dsp:nvSpPr>
      <dsp:spPr>
        <a:xfrm rot="5400000">
          <a:off x="7285280" y="512899"/>
          <a:ext cx="698488" cy="718543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Backward right-to-left movement in case there is a need to double check what is being read</a:t>
          </a:r>
          <a:endParaRPr lang="en-US" sz="1600" kern="1200" dirty="0"/>
        </a:p>
      </dsp:txBody>
      <dsp:txXfrm rot="-5400000">
        <a:off x="4041807" y="3790470"/>
        <a:ext cx="7151338" cy="630294"/>
      </dsp:txXfrm>
    </dsp:sp>
    <dsp:sp modelId="{A3B4C3F7-CB64-424F-B4BD-C3FD952F4345}">
      <dsp:nvSpPr>
        <dsp:cNvPr id="0" name=""/>
        <dsp:cNvSpPr/>
      </dsp:nvSpPr>
      <dsp:spPr>
        <a:xfrm>
          <a:off x="0" y="3669062"/>
          <a:ext cx="4041807" cy="8731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Regressions</a:t>
          </a:r>
          <a:endParaRPr lang="en-US" sz="4000" kern="1200" dirty="0"/>
        </a:p>
      </dsp:txBody>
      <dsp:txXfrm>
        <a:off x="42622" y="3711684"/>
        <a:ext cx="3956563" cy="78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3758/s13414-013-0463-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gama.codeplex.com/" TargetMode="External"/><Relationship Id="rId2" Type="http://schemas.openxmlformats.org/officeDocument/2006/relationships/hyperlink" Target="http://www.ogama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laboratories.com/downloads/" TargetMode="External"/><Relationship Id="rId2" Type="http://schemas.openxmlformats.org/officeDocument/2006/relationships/hyperlink" Target="https://www.youtube.com/watch?v=X7Wg7li8_q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92696"/>
            <a:ext cx="8825658" cy="3584685"/>
          </a:xfrm>
        </p:spPr>
        <p:txBody>
          <a:bodyPr/>
          <a:lstStyle/>
          <a:p>
            <a:r>
              <a:rPr lang="en-US" b="1" dirty="0"/>
              <a:t>Using Eye Tracking Software in Psychological Research: A Hands-On</a:t>
            </a:r>
            <a:br>
              <a:rPr lang="en-US" b="1" dirty="0"/>
            </a:br>
            <a:r>
              <a:rPr lang="en-US" b="1" dirty="0"/>
              <a:t>Learning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Shelley-Tremblay, Ph.D., University of South Alabama</a:t>
            </a:r>
          </a:p>
        </p:txBody>
      </p:sp>
    </p:spTree>
    <p:extLst>
      <p:ext uri="{BB962C8B-B14F-4D97-AF65-F5344CB8AC3E}">
        <p14:creationId xmlns:p14="http://schemas.microsoft.com/office/powerpoint/2010/main" val="41168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Saccades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0862"/>
            <a:ext cx="8825659" cy="4298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b="1" dirty="0"/>
              <a:t>Under the control of three different areas in the brain: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Voluntary </a:t>
            </a:r>
            <a:r>
              <a:rPr lang="en-US" altLang="en-US" sz="2000" b="1" dirty="0"/>
              <a:t>saccades - frontal eye fields (</a:t>
            </a:r>
            <a:r>
              <a:rPr lang="en-US" altLang="en-US" sz="2000" b="1" dirty="0" err="1"/>
              <a:t>Brodmann’s</a:t>
            </a:r>
            <a:r>
              <a:rPr lang="en-US" altLang="en-US" sz="2000" b="1" dirty="0"/>
              <a:t> area 8</a:t>
            </a:r>
            <a:r>
              <a:rPr lang="en-US" altLang="en-US" sz="2000" b="1" dirty="0" smtClean="0"/>
              <a:t>)</a:t>
            </a:r>
            <a:endParaRPr lang="en-US" altLang="en-US" sz="2000" b="1" dirty="0"/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Reflexive </a:t>
            </a:r>
            <a:r>
              <a:rPr lang="en-US" altLang="en-US" sz="2000" b="1" dirty="0"/>
              <a:t>saccades to complex stimuli - parietal lobes (</a:t>
            </a:r>
            <a:r>
              <a:rPr lang="en-US" altLang="en-US" sz="2000" b="1" dirty="0" err="1"/>
              <a:t>Brodmann’s</a:t>
            </a:r>
            <a:r>
              <a:rPr lang="en-US" altLang="en-US" sz="2000" b="1" dirty="0"/>
              <a:t> area 7) 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Reflexive </a:t>
            </a:r>
            <a:r>
              <a:rPr lang="en-US" altLang="en-US" sz="2000" b="1" dirty="0"/>
              <a:t>saccades to elementary stimuli - superior </a:t>
            </a:r>
            <a:r>
              <a:rPr lang="en-US" altLang="en-US" sz="2000" b="1" dirty="0" smtClean="0"/>
              <a:t>colliculi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Rapid rotation of the eyes that bring images onto the fovea.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Saccades are made spontaneously in response to a sudden appearing object, or to scan a scene or to read.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Thus, saccades can be either voluntary or </a:t>
            </a:r>
            <a:r>
              <a:rPr lang="en-US" altLang="en-US" sz="2000" b="1" dirty="0" smtClean="0"/>
              <a:t>reflexive.</a:t>
            </a:r>
            <a:endParaRPr lang="en-US" alt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Smooth Pursuit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altLang="en-US" sz="2800" dirty="0"/>
              <a:t>Two types:</a:t>
            </a:r>
          </a:p>
          <a:p>
            <a:pPr lvl="1"/>
            <a:r>
              <a:rPr lang="en-US" altLang="en-US" sz="2400" dirty="0"/>
              <a:t>Voluntary (actually termed “smooth pursuit”) movements - originate in the </a:t>
            </a:r>
            <a:r>
              <a:rPr lang="en-US" altLang="en-US" sz="2400" dirty="0" err="1"/>
              <a:t>temporo</a:t>
            </a:r>
            <a:r>
              <a:rPr lang="en-US" altLang="en-US" sz="2400" dirty="0"/>
              <a:t>-parietal </a:t>
            </a:r>
            <a:r>
              <a:rPr lang="en-US" altLang="en-US" sz="2400" dirty="0" smtClean="0"/>
              <a:t>lobe</a:t>
            </a:r>
            <a:endParaRPr lang="en-US" altLang="en-US" sz="2200" b="1" dirty="0"/>
          </a:p>
          <a:p>
            <a:pPr lvl="1"/>
            <a:r>
              <a:rPr lang="en-US" altLang="en-US" sz="2400" dirty="0"/>
              <a:t>Reflexive  - which are under vestibular nuclear control alone and constitute what is called the </a:t>
            </a:r>
            <a:r>
              <a:rPr lang="en-US" altLang="en-US" sz="2400" dirty="0" err="1"/>
              <a:t>vestibulo</a:t>
            </a:r>
            <a:r>
              <a:rPr lang="en-US" altLang="en-US" sz="2400" dirty="0"/>
              <a:t>-ocular reflex (VOR).</a:t>
            </a:r>
          </a:p>
        </p:txBody>
      </p:sp>
    </p:spTree>
    <p:extLst>
      <p:ext uri="{BB962C8B-B14F-4D97-AF65-F5344CB8AC3E}">
        <p14:creationId xmlns:p14="http://schemas.microsoft.com/office/powerpoint/2010/main" val="74973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118901"/>
          </a:xfrm>
        </p:spPr>
        <p:txBody>
          <a:bodyPr/>
          <a:lstStyle/>
          <a:p>
            <a:r>
              <a:rPr lang="en-US" dirty="0" smtClean="0"/>
              <a:t>Do eye movement problems </a:t>
            </a:r>
            <a:r>
              <a:rPr lang="en-US" i="1" dirty="0" smtClean="0"/>
              <a:t>cause</a:t>
            </a:r>
            <a:r>
              <a:rPr lang="en-US" dirty="0" smtClean="0"/>
              <a:t> reading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555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Evidence is mixed.</a:t>
            </a:r>
          </a:p>
          <a:p>
            <a:r>
              <a:rPr lang="en-US" dirty="0" smtClean="0"/>
              <a:t>Most research points to “No.”</a:t>
            </a:r>
          </a:p>
          <a:p>
            <a:r>
              <a:rPr lang="en-US" dirty="0" smtClean="0"/>
              <a:t>Some research suggests a causal link, but often these studies do not control for attention/ADHD or non-specific developmental pathologies.</a:t>
            </a:r>
          </a:p>
          <a:p>
            <a:r>
              <a:rPr lang="en-US" dirty="0" smtClean="0"/>
              <a:t>Eye movements are a 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Sensitive</a:t>
            </a:r>
          </a:p>
          <a:p>
            <a:pPr lvl="1"/>
            <a:r>
              <a:rPr lang="en-US" dirty="0" smtClean="0"/>
              <a:t>Stable</a:t>
            </a:r>
          </a:p>
          <a:p>
            <a:pPr lvl="2"/>
            <a:r>
              <a:rPr lang="en-US" dirty="0" smtClean="0"/>
              <a:t>Marker for reading problems</a:t>
            </a:r>
          </a:p>
          <a:p>
            <a:pPr lvl="2"/>
            <a:r>
              <a:rPr lang="en-US" dirty="0" smtClean="0"/>
              <a:t>Shown to occur in people with Specific Reading Disability/Dyslexia</a:t>
            </a:r>
          </a:p>
          <a:p>
            <a:pPr lvl="2"/>
            <a:r>
              <a:rPr lang="en-US" dirty="0" smtClean="0"/>
              <a:t>Shown to Improve after SOME training programs.</a:t>
            </a:r>
          </a:p>
          <a:p>
            <a:pPr lvl="2"/>
            <a:r>
              <a:rPr lang="en-US" dirty="0" smtClean="0"/>
              <a:t>Why? Improvements in functional connectivity yield improved visual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2" y="928403"/>
            <a:ext cx="3865134" cy="1735667"/>
          </a:xfrm>
        </p:spPr>
        <p:txBody>
          <a:bodyPr/>
          <a:lstStyle/>
          <a:p>
            <a:r>
              <a:rPr lang="en-US" dirty="0"/>
              <a:t>EOG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16500" y="2847607"/>
            <a:ext cx="3859212" cy="27355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Cheap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Can be precise: Need proper calibration task</a:t>
            </a:r>
          </a:p>
          <a:p>
            <a:r>
              <a:rPr lang="en-US" dirty="0" smtClean="0"/>
              <a:t>Can easily integrate VEOG for up/down</a:t>
            </a:r>
          </a:p>
          <a:p>
            <a:r>
              <a:rPr lang="en-US" dirty="0" smtClean="0"/>
              <a:t>Vulnerable to head movements, chin rest or bite bar recommended.</a:t>
            </a:r>
          </a:p>
          <a:p>
            <a:r>
              <a:rPr lang="en-US" dirty="0" smtClean="0"/>
              <a:t>Best for relative comparisons (not between subjects)</a:t>
            </a:r>
          </a:p>
          <a:p>
            <a:r>
              <a:rPr lang="en-US" dirty="0" smtClean="0"/>
              <a:t>Use fixed distance, same stimuli</a:t>
            </a:r>
          </a:p>
          <a:p>
            <a:endParaRPr lang="en-US" dirty="0" smtClean="0"/>
          </a:p>
        </p:txBody>
      </p:sp>
      <p:pic>
        <p:nvPicPr>
          <p:cNvPr id="1026" name="Picture 2" descr="Image result for electroocul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29" y="738554"/>
            <a:ext cx="1793934" cy="25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roocul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90" y="2828925"/>
            <a:ext cx="41624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Infra-red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3859212" cy="15826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Lower Cost</a:t>
            </a:r>
          </a:p>
          <a:p>
            <a:r>
              <a:rPr lang="en-US" dirty="0" smtClean="0"/>
              <a:t>Like optical EOG</a:t>
            </a:r>
          </a:p>
          <a:p>
            <a:r>
              <a:rPr lang="en-US" dirty="0" smtClean="0"/>
              <a:t>No sensors attached</a:t>
            </a:r>
          </a:p>
          <a:p>
            <a:r>
              <a:rPr lang="en-US" dirty="0" smtClean="0"/>
              <a:t>Good for children and certain clinical populations: Developmental Disorders</a:t>
            </a:r>
          </a:p>
          <a:p>
            <a:r>
              <a:rPr lang="en-US" dirty="0" smtClean="0"/>
              <a:t>Let’s check out the VISAGRAPH II!</a:t>
            </a:r>
            <a:endParaRPr lang="en-US" dirty="0"/>
          </a:p>
        </p:txBody>
      </p:sp>
      <p:pic>
        <p:nvPicPr>
          <p:cNvPr id="2052" name="Picture 4" descr="http://readingpower.co.za/wp-content/uploads/2014/05/shapeimag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68" y="2224087"/>
            <a:ext cx="4000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5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3859212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Corneal reflectance</a:t>
            </a:r>
          </a:p>
          <a:p>
            <a:r>
              <a:rPr lang="en-US" dirty="0" smtClean="0"/>
              <a:t>Pupil Boundary Detection Algorithms</a:t>
            </a:r>
          </a:p>
          <a:p>
            <a:r>
              <a:rPr lang="en-US" dirty="0" smtClean="0"/>
              <a:t>Face/Eye tracking combined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Head Mounted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Remote (desktop)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Image result for eyelink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98" y="1333499"/>
            <a:ext cx="5334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bii eye tr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20" y="4238624"/>
            <a:ext cx="2651427" cy="14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obii eye tra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34" y="4238624"/>
            <a:ext cx="2502764" cy="25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0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of Experiments for Eye-Tracking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NOT interpretable beyond the constraints of the experimental design.</a:t>
            </a:r>
          </a:p>
          <a:p>
            <a:r>
              <a:rPr lang="en-US" dirty="0" smtClean="0"/>
              <a:t>Can only isolate cognitive processes strictly through control and experimental conditions.</a:t>
            </a:r>
          </a:p>
          <a:p>
            <a:r>
              <a:rPr lang="en-US" dirty="0" smtClean="0"/>
              <a:t>Must be aware of measurement modality-specific artifacts and problems.</a:t>
            </a:r>
          </a:p>
          <a:p>
            <a:r>
              <a:rPr lang="en-US" dirty="0" smtClean="0"/>
              <a:t>Requires adequate trials and limited conditions.</a:t>
            </a:r>
          </a:p>
          <a:p>
            <a:r>
              <a:rPr lang="en-US" dirty="0" smtClean="0"/>
              <a:t>Example Experiment: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7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99523"/>
          </a:xfrm>
        </p:spPr>
        <p:txBody>
          <a:bodyPr/>
          <a:lstStyle/>
          <a:p>
            <a:r>
              <a:rPr lang="en-US" dirty="0" smtClean="0"/>
              <a:t>Lighting! Hold constant within and between subjects</a:t>
            </a:r>
          </a:p>
          <a:p>
            <a:pPr lvl="1"/>
            <a:r>
              <a:rPr lang="en-US" dirty="0" smtClean="0"/>
              <a:t>Pupil Size changes with luminance</a:t>
            </a:r>
          </a:p>
          <a:p>
            <a:pPr lvl="1"/>
            <a:r>
              <a:rPr lang="en-US" dirty="0" smtClean="0"/>
              <a:t>Cameras very sensitive to lighting, particularly glint</a:t>
            </a:r>
          </a:p>
          <a:p>
            <a:r>
              <a:rPr lang="en-US" dirty="0" smtClean="0"/>
              <a:t>Distance from subject to screen</a:t>
            </a:r>
          </a:p>
          <a:p>
            <a:pPr lvl="1"/>
            <a:r>
              <a:rPr lang="en-US" dirty="0" smtClean="0"/>
              <a:t>80 cm (arms length) is common</a:t>
            </a:r>
          </a:p>
          <a:p>
            <a:pPr lvl="1"/>
            <a:r>
              <a:rPr lang="en-US" dirty="0" smtClean="0"/>
              <a:t>Creates constant visual angle</a:t>
            </a:r>
          </a:p>
          <a:p>
            <a:pPr lvl="1"/>
            <a:r>
              <a:rPr lang="en-US" dirty="0" smtClean="0"/>
              <a:t>Pupil size smaller farther away</a:t>
            </a:r>
          </a:p>
          <a:p>
            <a:r>
              <a:rPr lang="en-US" dirty="0" smtClean="0"/>
              <a:t>Screen size (resolution: 1024 x 768 </a:t>
            </a:r>
            <a:r>
              <a:rPr lang="en-US" dirty="0" err="1" smtClean="0"/>
              <a:t>svga</a:t>
            </a:r>
            <a:r>
              <a:rPr lang="en-US" dirty="0" smtClean="0"/>
              <a:t> default), aspect, wide or normal</a:t>
            </a:r>
          </a:p>
          <a:p>
            <a:r>
              <a:rPr lang="en-US" dirty="0" smtClean="0"/>
              <a:t>Distance of camera(s) from eyes. Remain constant. Very sensitive</a:t>
            </a:r>
          </a:p>
          <a:p>
            <a:r>
              <a:rPr lang="en-US" dirty="0" smtClean="0"/>
              <a:t>May use chin rest/bite bar (less/more invasive)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1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274546" cy="3416300"/>
          </a:xfrm>
        </p:spPr>
        <p:txBody>
          <a:bodyPr/>
          <a:lstStyle/>
          <a:p>
            <a:r>
              <a:rPr lang="en-US" dirty="0"/>
              <a:t>Slattery, T. J., &amp; Rayner, K. (2013). Effects of </a:t>
            </a:r>
            <a:r>
              <a:rPr lang="en-US" dirty="0" err="1"/>
              <a:t>intraword</a:t>
            </a:r>
            <a:r>
              <a:rPr lang="en-US" dirty="0"/>
              <a:t> and </a:t>
            </a:r>
            <a:r>
              <a:rPr lang="en-US" dirty="0" err="1"/>
              <a:t>interword</a:t>
            </a:r>
            <a:r>
              <a:rPr lang="en-US" dirty="0"/>
              <a:t> spacing on eye movements during reading: Exploring the optimal use of space in a line of text. </a:t>
            </a:r>
            <a:r>
              <a:rPr lang="en-US" i="1" dirty="0"/>
              <a:t>Attention, Perception, &amp; Psychophysics</a:t>
            </a:r>
            <a:r>
              <a:rPr lang="en-US" dirty="0"/>
              <a:t>, </a:t>
            </a:r>
            <a:r>
              <a:rPr lang="en-US" i="1" dirty="0"/>
              <a:t>75</a:t>
            </a:r>
            <a:r>
              <a:rPr lang="en-US" dirty="0"/>
              <a:t>(6), 1275–1292.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doi.org/10.3758/s13414-013-0463-8</a:t>
            </a:r>
            <a:endParaRPr lang="en-US" dirty="0" smtClean="0"/>
          </a:p>
          <a:p>
            <a:r>
              <a:rPr lang="en-US" dirty="0" smtClean="0"/>
              <a:t>Varied one element at a time. Inter-letter distance vs. inter-word distance, combined </a:t>
            </a:r>
            <a:r>
              <a:rPr lang="en-US" dirty="0" err="1" smtClean="0"/>
              <a:t>factorially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652" y="2603500"/>
            <a:ext cx="41148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6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Free: </a:t>
            </a:r>
            <a:r>
              <a:rPr lang="en-US" dirty="0">
                <a:hlinkClick r:id="rId2"/>
              </a:rPr>
              <a:t>http://www.ogama.net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Files: </a:t>
            </a:r>
            <a:r>
              <a:rPr lang="en-US" dirty="0">
                <a:hlinkClick r:id="rId3"/>
              </a:rPr>
              <a:t>http://ogama.codeplex.com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Windows XP, 7, 10 (7 seems best)</a:t>
            </a:r>
          </a:p>
          <a:p>
            <a:pPr lvl="1"/>
            <a:r>
              <a:rPr lang="en-US" dirty="0" smtClean="0"/>
              <a:t>Microsoft .new framework 4.0 or later</a:t>
            </a:r>
          </a:p>
          <a:p>
            <a:pPr lvl="1"/>
            <a:r>
              <a:rPr lang="en-US" dirty="0" smtClean="0"/>
              <a:t>Apple Bonjour</a:t>
            </a:r>
          </a:p>
          <a:p>
            <a:pPr lvl="1"/>
            <a:r>
              <a:rPr lang="en-US" dirty="0" smtClean="0"/>
              <a:t>In this order</a:t>
            </a:r>
          </a:p>
          <a:p>
            <a:r>
              <a:rPr lang="en-US" dirty="0"/>
              <a:t>Manual: http://www.ogama.net/sites/default/files/pdf/OGAMA-DescriptionV25.pdf</a:t>
            </a:r>
            <a:endParaRPr lang="en-US" dirty="0" smtClean="0"/>
          </a:p>
          <a:p>
            <a:r>
              <a:rPr lang="en-US" dirty="0" smtClean="0"/>
              <a:t>Camera!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Workshop </a:t>
            </a:r>
            <a:r>
              <a:rPr lang="en-US" i="1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workshop explores the theory and methodology of human eye tracking for psychological research.</a:t>
            </a:r>
          </a:p>
          <a:p>
            <a:r>
              <a:rPr lang="en-US" dirty="0"/>
              <a:t>Fundamentals of eye movements, including saccades, fixations, and regressions will be discussed.</a:t>
            </a:r>
          </a:p>
          <a:p>
            <a:r>
              <a:rPr lang="en-US" dirty="0"/>
              <a:t>Equipment will be provided for hands-on practice with eye-tracking software and hardware.</a:t>
            </a:r>
          </a:p>
        </p:txBody>
      </p:sp>
    </p:spTree>
    <p:extLst>
      <p:ext uri="{BB962C8B-B14F-4D97-AF65-F5344CB8AC3E}">
        <p14:creationId xmlns:p14="http://schemas.microsoft.com/office/powerpoint/2010/main" val="8183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PS3 Eye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Great, low cost USB “webcam”</a:t>
            </a:r>
          </a:p>
          <a:p>
            <a:pPr lvl="1"/>
            <a:r>
              <a:rPr lang="en-US" dirty="0" smtClean="0"/>
              <a:t>Close and far zoom setting</a:t>
            </a:r>
          </a:p>
          <a:p>
            <a:pPr lvl="1"/>
            <a:r>
              <a:rPr lang="en-US" dirty="0" smtClean="0"/>
              <a:t>Includes 1 blue and one IR (red) LED near camera.</a:t>
            </a:r>
          </a:p>
          <a:p>
            <a:pPr lvl="1"/>
            <a:r>
              <a:rPr lang="en-US" dirty="0" smtClean="0"/>
              <a:t>Has IR Filter installed from factory</a:t>
            </a:r>
          </a:p>
          <a:p>
            <a:pPr lvl="2"/>
            <a:r>
              <a:rPr lang="en-US" dirty="0" smtClean="0"/>
              <a:t>Easy to remove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www.youtube.com/watch?v=X7Wg7li8_qM</a:t>
            </a:r>
            <a:endParaRPr lang="en-US" dirty="0" smtClean="0"/>
          </a:p>
          <a:p>
            <a:pPr lvl="2"/>
            <a:r>
              <a:rPr lang="en-US" dirty="0" smtClean="0"/>
              <a:t>Once removed, only works for HEAD Mounted, unless you buy a new lens.</a:t>
            </a:r>
          </a:p>
          <a:p>
            <a:pPr lvl="2"/>
            <a:r>
              <a:rPr lang="en-US" dirty="0" smtClean="0"/>
              <a:t>This is fine, however, as head mounted removes problem of head movement.</a:t>
            </a:r>
          </a:p>
          <a:p>
            <a:pPr lvl="1"/>
            <a:r>
              <a:rPr lang="en-US" dirty="0" smtClean="0"/>
              <a:t>Download driver for PS3 Eye for Windows</a:t>
            </a:r>
          </a:p>
          <a:p>
            <a:pPr lvl="2"/>
            <a:r>
              <a:rPr lang="en-US" dirty="0">
                <a:hlinkClick r:id="rId3"/>
              </a:rPr>
              <a:t>https://codelaboratories.com/downloads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dirty="0" smtClean="0"/>
              <a:t>Install .exe</a:t>
            </a:r>
          </a:p>
          <a:p>
            <a:pPr lvl="2"/>
            <a:r>
              <a:rPr lang="en-US" dirty="0" smtClean="0"/>
              <a:t>Verify PS3eye is working by launching the </a:t>
            </a:r>
            <a:r>
              <a:rPr lang="en-US" dirty="0" err="1" smtClean="0"/>
              <a:t>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9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OGAMA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Show</a:t>
            </a:r>
          </a:p>
          <a:p>
            <a:pPr lvl="1"/>
            <a:r>
              <a:rPr lang="en-US" dirty="0" smtClean="0"/>
              <a:t>Design your experiment</a:t>
            </a:r>
          </a:p>
          <a:p>
            <a:pPr lvl="1"/>
            <a:r>
              <a:rPr lang="en-US" dirty="0" smtClean="0"/>
              <a:t>Supports text, images, .pdf, movies, sound</a:t>
            </a:r>
          </a:p>
          <a:p>
            <a:pPr lvl="1"/>
            <a:r>
              <a:rPr lang="en-US" dirty="0" smtClean="0"/>
              <a:t>Allows for bulk import</a:t>
            </a:r>
          </a:p>
          <a:p>
            <a:pPr lvl="1"/>
            <a:r>
              <a:rPr lang="en-US" dirty="0" smtClean="0"/>
              <a:t>Supports mouse, keyboard inputs</a:t>
            </a:r>
          </a:p>
          <a:p>
            <a:pPr lvl="1"/>
            <a:r>
              <a:rPr lang="en-US" dirty="0" smtClean="0"/>
              <a:t>Supports TTL triggering for interface with BIOPAC, other products, EEG</a:t>
            </a:r>
          </a:p>
          <a:p>
            <a:pPr lvl="1"/>
            <a:r>
              <a:rPr lang="en-US" dirty="0" smtClean="0"/>
              <a:t>Supports correct/incorrect and feedback</a:t>
            </a:r>
          </a:p>
          <a:p>
            <a:pPr lvl="1"/>
            <a:r>
              <a:rPr lang="en-US" dirty="0" smtClean="0"/>
              <a:t>Randomization/blocking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8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181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Setup Tracker</a:t>
            </a:r>
          </a:p>
          <a:p>
            <a:pPr lvl="1"/>
            <a:r>
              <a:rPr lang="en-US" dirty="0" smtClean="0"/>
              <a:t>Select Open Source Trackers</a:t>
            </a:r>
          </a:p>
          <a:p>
            <a:pPr lvl="1"/>
            <a:r>
              <a:rPr lang="en-US" dirty="0" smtClean="0"/>
              <a:t>Choose ITU </a:t>
            </a:r>
            <a:r>
              <a:rPr lang="en-US" dirty="0" err="1" smtClean="0"/>
              <a:t>GazeGroup</a:t>
            </a:r>
            <a:r>
              <a:rPr lang="en-US" dirty="0" smtClean="0"/>
              <a:t>, hit OK. Make sure machine detects your camera.</a:t>
            </a:r>
          </a:p>
          <a:p>
            <a:r>
              <a:rPr lang="en-US" dirty="0" smtClean="0"/>
              <a:t>Connect to camera</a:t>
            </a:r>
          </a:p>
          <a:p>
            <a:r>
              <a:rPr lang="en-US" dirty="0" smtClean="0"/>
              <a:t>Configure Camera (demo)</a:t>
            </a:r>
          </a:p>
          <a:p>
            <a:r>
              <a:rPr lang="en-US" dirty="0" smtClean="0"/>
              <a:t>Configure tracking</a:t>
            </a:r>
          </a:p>
          <a:p>
            <a:pPr lvl="1"/>
            <a:r>
              <a:rPr lang="en-US" dirty="0" smtClean="0"/>
              <a:t>Pupil</a:t>
            </a:r>
          </a:p>
          <a:p>
            <a:pPr lvl="1"/>
            <a:r>
              <a:rPr lang="en-US" dirty="0" smtClean="0"/>
              <a:t>Eye</a:t>
            </a:r>
          </a:p>
          <a:p>
            <a:pPr lvl="1"/>
            <a:r>
              <a:rPr lang="en-US" dirty="0" smtClean="0"/>
              <a:t>Glint</a:t>
            </a:r>
          </a:p>
          <a:p>
            <a:pPr lvl="1"/>
            <a:r>
              <a:rPr lang="en-US" dirty="0" smtClean="0"/>
              <a:t>Light sources</a:t>
            </a:r>
          </a:p>
          <a:p>
            <a:r>
              <a:rPr lang="en-US" dirty="0" smtClean="0"/>
              <a:t>Calibration: defaults are OK</a:t>
            </a:r>
          </a:p>
          <a:p>
            <a:r>
              <a:rPr lang="en-US" dirty="0" smtClean="0"/>
              <a:t>Options: Enable Eye Mouse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 Record button!</a:t>
            </a:r>
          </a:p>
          <a:p>
            <a:r>
              <a:rPr lang="en-US" dirty="0" smtClean="0"/>
              <a:t>Goes through each of your slides, in order, unless you change the order with the “linking” feature.</a:t>
            </a:r>
          </a:p>
          <a:p>
            <a:r>
              <a:rPr lang="en-US" dirty="0" smtClean="0"/>
              <a:t>End can be a time out or an event like button or mouse.</a:t>
            </a:r>
          </a:p>
          <a:p>
            <a:r>
              <a:rPr lang="en-US" dirty="0" smtClean="0"/>
              <a:t>Write data to database.</a:t>
            </a:r>
          </a:p>
          <a:p>
            <a:pPr lvl="1"/>
            <a:r>
              <a:rPr lang="en-US" dirty="0" smtClean="0"/>
              <a:t>Subjects are not separate files, but are stored in DB built in.</a:t>
            </a:r>
          </a:p>
          <a:p>
            <a:pPr lvl="2"/>
            <a:r>
              <a:rPr lang="en-US" dirty="0" smtClean="0"/>
              <a:t>Can be exported to .txt</a:t>
            </a:r>
          </a:p>
          <a:p>
            <a:pPr lvl="2"/>
            <a:r>
              <a:rPr lang="en-US" dirty="0" smtClean="0"/>
              <a:t>Can be analyzed in other software (TOBII, SMI, SR-RESEARCH, etc…)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5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visualization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you visualize your data in different cool ways</a:t>
            </a:r>
          </a:p>
          <a:p>
            <a:pPr lvl="1"/>
            <a:r>
              <a:rPr lang="en-US" dirty="0" smtClean="0"/>
              <a:t>Heat maps, scan paths, etc…</a:t>
            </a:r>
          </a:p>
          <a:p>
            <a:pPr lvl="1"/>
            <a:r>
              <a:rPr lang="en-US" dirty="0" smtClean="0"/>
              <a:t>Chose based on the point you wish to make in your article.</a:t>
            </a:r>
          </a:p>
          <a:p>
            <a:r>
              <a:rPr lang="en-US" dirty="0" smtClean="0"/>
              <a:t>Make sure to hit “Recalculate” any time you make a change.</a:t>
            </a:r>
          </a:p>
          <a:p>
            <a:r>
              <a:rPr lang="en-US" dirty="0" smtClean="0"/>
              <a:t>AREA OF INTEREST MODULE:</a:t>
            </a:r>
          </a:p>
          <a:p>
            <a:pPr lvl="1"/>
            <a:r>
              <a:rPr lang="en-US" dirty="0" smtClean="0"/>
              <a:t>Critical!</a:t>
            </a:r>
          </a:p>
          <a:p>
            <a:pPr lvl="1"/>
            <a:r>
              <a:rPr lang="en-US" dirty="0" smtClean="0"/>
              <a:t>Can define in slide show, or post-hoc.</a:t>
            </a:r>
          </a:p>
          <a:p>
            <a:pPr lvl="1"/>
            <a:r>
              <a:rPr lang="en-US" dirty="0" smtClean="0"/>
              <a:t>Defined according to questions of interest. </a:t>
            </a:r>
          </a:p>
          <a:p>
            <a:pPr lvl="2"/>
            <a:r>
              <a:rPr lang="en-US" dirty="0" smtClean="0"/>
              <a:t>Ex: Sentence reading; Function vs. content words, nouns vs. verbs, noun markers, etc.</a:t>
            </a:r>
          </a:p>
          <a:p>
            <a:pPr lvl="1"/>
            <a:r>
              <a:rPr lang="en-US" dirty="0" smtClean="0"/>
              <a:t>Use circles, rectangles, or free-hand. AOI templates may be saved, exported, imported</a:t>
            </a:r>
          </a:p>
        </p:txBody>
      </p:sp>
    </p:spTree>
    <p:extLst>
      <p:ext uri="{BB962C8B-B14F-4D97-AF65-F5344CB8AC3E}">
        <p14:creationId xmlns:p14="http://schemas.microsoft.com/office/powerpoint/2010/main" val="2511824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most important module.</a:t>
            </a:r>
          </a:p>
          <a:p>
            <a:r>
              <a:rPr lang="en-US" dirty="0"/>
              <a:t>Lets you output a tab delimited txt file for easy import to excel, R, SPSS, etc.</a:t>
            </a:r>
          </a:p>
          <a:p>
            <a:r>
              <a:rPr lang="en-US" dirty="0"/>
              <a:t>Choose variables of interest and how many subjects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compute by AOI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8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84" y="2440754"/>
            <a:ext cx="5889662" cy="44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Learning </a:t>
            </a:r>
            <a:r>
              <a:rPr lang="en-US" i="1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the workshop, participants will be able to: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scientific terminology of eye tracking.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abnormal eye movement behavior as seen in recordings.</a:t>
            </a:r>
          </a:p>
          <a:p>
            <a:pPr lvl="1"/>
            <a:r>
              <a:rPr lang="en-US" dirty="0" smtClean="0"/>
              <a:t>Describe </a:t>
            </a:r>
            <a:r>
              <a:rPr lang="en-US" dirty="0"/>
              <a:t>the abnormal eye movements found in Specific Reading Disability, and their </a:t>
            </a:r>
            <a:r>
              <a:rPr lang="en-US" dirty="0" smtClean="0"/>
              <a:t>clinical significance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Articulate </a:t>
            </a:r>
            <a:r>
              <a:rPr lang="en-US" dirty="0"/>
              <a:t>how to design, implement, and analyze a basic eye-tracking experiment using </a:t>
            </a:r>
            <a:r>
              <a:rPr lang="en-US" dirty="0" smtClean="0"/>
              <a:t>OGAMA 5.0 </a:t>
            </a:r>
            <a:r>
              <a:rPr lang="en-US" dirty="0"/>
              <a:t>software.</a:t>
            </a:r>
          </a:p>
        </p:txBody>
      </p:sp>
    </p:spTree>
    <p:extLst>
      <p:ext uri="{BB962C8B-B14F-4D97-AF65-F5344CB8AC3E}">
        <p14:creationId xmlns:p14="http://schemas.microsoft.com/office/powerpoint/2010/main" val="193271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involves many processes.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903" y="2504658"/>
            <a:ext cx="6941488" cy="4108837"/>
          </a:xfrm>
        </p:spPr>
        <p:txBody>
          <a:bodyPr/>
          <a:lstStyle/>
          <a:p>
            <a:r>
              <a:rPr lang="en-US" dirty="0"/>
              <a:t>Physiology is the science dealing with the functions and vital processes of living organisms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53217"/>
              </p:ext>
            </p:extLst>
          </p:nvPr>
        </p:nvGraphicFramePr>
        <p:xfrm>
          <a:off x="166977" y="2504659"/>
          <a:ext cx="4285753" cy="410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8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involves many processes.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903" y="2504658"/>
            <a:ext cx="6941488" cy="4108837"/>
          </a:xfrm>
        </p:spPr>
        <p:txBody>
          <a:bodyPr/>
          <a:lstStyle/>
          <a:p>
            <a:r>
              <a:rPr lang="en-US" dirty="0"/>
              <a:t>Physiology is the science dealing with the functions and vital processes of living organisms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53217"/>
              </p:ext>
            </p:extLst>
          </p:nvPr>
        </p:nvGraphicFramePr>
        <p:xfrm>
          <a:off x="166977" y="2504659"/>
          <a:ext cx="4285753" cy="410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6643" y="3277799"/>
            <a:ext cx="4726643" cy="33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involves many processes.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903" y="2504658"/>
            <a:ext cx="6941488" cy="4108837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leeding Cowboys" pitchFamily="2" charset="0"/>
              </a:rPr>
              <a:t>What are the different eye movements involved in reading</a:t>
            </a:r>
            <a:r>
              <a:rPr lang="en-US" dirty="0" smtClean="0">
                <a:solidFill>
                  <a:srgbClr val="7030A0"/>
                </a:solidFill>
                <a:latin typeface="Bleeding Cowboys" pitchFamily="2" charset="0"/>
              </a:rPr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53217"/>
              </p:ext>
            </p:extLst>
          </p:nvPr>
        </p:nvGraphicFramePr>
        <p:xfrm>
          <a:off x="166977" y="2504659"/>
          <a:ext cx="4285753" cy="410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2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Bleeding Cowboys" pitchFamily="2" charset="0"/>
              </a:rPr>
              <a:t>What are the different eye movements involved in reading?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29408"/>
              </p:ext>
            </p:extLst>
          </p:nvPr>
        </p:nvGraphicFramePr>
        <p:xfrm>
          <a:off x="461174" y="2313830"/>
          <a:ext cx="11227243" cy="454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54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Fixation-Saccade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1972692"/>
            <a:ext cx="6513744" cy="48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 of pathways contribute to saccadic control and smooth pursuit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82" y="2350883"/>
            <a:ext cx="9144793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99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</TotalTime>
  <Words>1265</Words>
  <Application>Microsoft Office PowerPoint</Application>
  <PresentationFormat>Widescreen</PresentationFormat>
  <Paragraphs>183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Bleeding Cowboys</vt:lpstr>
      <vt:lpstr>Century Gothic</vt:lpstr>
      <vt:lpstr>Wingdings 3</vt:lpstr>
      <vt:lpstr>Ion Boardroom</vt:lpstr>
      <vt:lpstr>Using Eye Tracking Software in Psychological Research: A Hands-On Learning Experience</vt:lpstr>
      <vt:lpstr>Workshop Description</vt:lpstr>
      <vt:lpstr>Learning Outcomes</vt:lpstr>
      <vt:lpstr>Reading involves many processes.</vt:lpstr>
      <vt:lpstr>Reading involves many processes.</vt:lpstr>
      <vt:lpstr>Reading involves many processes.</vt:lpstr>
      <vt:lpstr>What are the different eye movements involved in reading?</vt:lpstr>
      <vt:lpstr>Fixation-Saccade Sequence</vt:lpstr>
      <vt:lpstr>Variety of pathways contribute to saccadic control and smooth pursuit</vt:lpstr>
      <vt:lpstr>Saccades</vt:lpstr>
      <vt:lpstr>Smooth Pursuit</vt:lpstr>
      <vt:lpstr>Do eye movement problems cause reading problems?</vt:lpstr>
      <vt:lpstr>EOG</vt:lpstr>
      <vt:lpstr>Infra-red</vt:lpstr>
      <vt:lpstr>Optical</vt:lpstr>
      <vt:lpstr>Design of Experiments for Eye-Tracking</vt:lpstr>
      <vt:lpstr>Issues to Control</vt:lpstr>
      <vt:lpstr>Spacing Effects</vt:lpstr>
      <vt:lpstr>OGAMA</vt:lpstr>
      <vt:lpstr>Sony PS3 Eye Camera</vt:lpstr>
      <vt:lpstr>OGAMA Modules</vt:lpstr>
      <vt:lpstr>Record Module</vt:lpstr>
      <vt:lpstr>Record Module</vt:lpstr>
      <vt:lpstr>Various visualization modules</vt:lpstr>
      <vt:lpstr>Statistics</vt:lpstr>
      <vt:lpstr>PowerPoint Presentation</vt:lpstr>
    </vt:vector>
  </TitlesOfParts>
  <Company>University of South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Eye Tracking Software in Psychological Research: A Hands-On Learning Experience</dc:title>
  <dc:creator>Jack Shelley-Tremblay</dc:creator>
  <cp:lastModifiedBy>John Shelley-Trembay</cp:lastModifiedBy>
  <cp:revision>16</cp:revision>
  <dcterms:created xsi:type="dcterms:W3CDTF">2017-03-04T02:11:36Z</dcterms:created>
  <dcterms:modified xsi:type="dcterms:W3CDTF">2017-03-09T17:46:04Z</dcterms:modified>
</cp:coreProperties>
</file>