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
  </p:notesMasterIdLst>
  <p:sldIdLst>
    <p:sldId id="257" r:id="rId2"/>
  </p:sldIdLst>
  <p:sldSz cx="43891200" cy="43891200"/>
  <p:notesSz cx="7010400" cy="9296400"/>
  <p:defaultTextStyle>
    <a:defPPr>
      <a:defRPr lang="en-US"/>
    </a:defPPr>
    <a:lvl1pPr algn="l" rtl="0" fontAlgn="base">
      <a:spcBef>
        <a:spcPct val="0"/>
      </a:spcBef>
      <a:spcAft>
        <a:spcPct val="0"/>
      </a:spcAft>
      <a:defRPr sz="1745" kern="1200">
        <a:solidFill>
          <a:schemeClr val="tx1"/>
        </a:solidFill>
        <a:latin typeface="Arial" charset="0"/>
        <a:ea typeface="ＭＳ Ｐゴシック" charset="-128"/>
        <a:cs typeface="+mn-cs"/>
      </a:defRPr>
    </a:lvl1pPr>
    <a:lvl2pPr marL="265989" algn="l" rtl="0" fontAlgn="base">
      <a:spcBef>
        <a:spcPct val="0"/>
      </a:spcBef>
      <a:spcAft>
        <a:spcPct val="0"/>
      </a:spcAft>
      <a:defRPr sz="1745" kern="1200">
        <a:solidFill>
          <a:schemeClr val="tx1"/>
        </a:solidFill>
        <a:latin typeface="Arial" charset="0"/>
        <a:ea typeface="ＭＳ Ｐゴシック" charset="-128"/>
        <a:cs typeface="+mn-cs"/>
      </a:defRPr>
    </a:lvl2pPr>
    <a:lvl3pPr marL="531977" algn="l" rtl="0" fontAlgn="base">
      <a:spcBef>
        <a:spcPct val="0"/>
      </a:spcBef>
      <a:spcAft>
        <a:spcPct val="0"/>
      </a:spcAft>
      <a:defRPr sz="1745" kern="1200">
        <a:solidFill>
          <a:schemeClr val="tx1"/>
        </a:solidFill>
        <a:latin typeface="Arial" charset="0"/>
        <a:ea typeface="ＭＳ Ｐゴシック" charset="-128"/>
        <a:cs typeface="+mn-cs"/>
      </a:defRPr>
    </a:lvl3pPr>
    <a:lvl4pPr marL="797965" algn="l" rtl="0" fontAlgn="base">
      <a:spcBef>
        <a:spcPct val="0"/>
      </a:spcBef>
      <a:spcAft>
        <a:spcPct val="0"/>
      </a:spcAft>
      <a:defRPr sz="1745" kern="1200">
        <a:solidFill>
          <a:schemeClr val="tx1"/>
        </a:solidFill>
        <a:latin typeface="Arial" charset="0"/>
        <a:ea typeface="ＭＳ Ｐゴシック" charset="-128"/>
        <a:cs typeface="+mn-cs"/>
      </a:defRPr>
    </a:lvl4pPr>
    <a:lvl5pPr marL="1063954" algn="l" rtl="0" fontAlgn="base">
      <a:spcBef>
        <a:spcPct val="0"/>
      </a:spcBef>
      <a:spcAft>
        <a:spcPct val="0"/>
      </a:spcAft>
      <a:defRPr sz="1745" kern="1200">
        <a:solidFill>
          <a:schemeClr val="tx1"/>
        </a:solidFill>
        <a:latin typeface="Arial" charset="0"/>
        <a:ea typeface="ＭＳ Ｐゴシック" charset="-128"/>
        <a:cs typeface="+mn-cs"/>
      </a:defRPr>
    </a:lvl5pPr>
    <a:lvl6pPr marL="1329942" algn="l" defTabSz="531977" rtl="0" eaLnBrk="1" latinLnBrk="0" hangingPunct="1">
      <a:defRPr sz="1745" kern="1200">
        <a:solidFill>
          <a:schemeClr val="tx1"/>
        </a:solidFill>
        <a:latin typeface="Arial" charset="0"/>
        <a:ea typeface="ＭＳ Ｐゴシック" charset="-128"/>
        <a:cs typeface="+mn-cs"/>
      </a:defRPr>
    </a:lvl6pPr>
    <a:lvl7pPr marL="1595931" algn="l" defTabSz="531977" rtl="0" eaLnBrk="1" latinLnBrk="0" hangingPunct="1">
      <a:defRPr sz="1745" kern="1200">
        <a:solidFill>
          <a:schemeClr val="tx1"/>
        </a:solidFill>
        <a:latin typeface="Arial" charset="0"/>
        <a:ea typeface="ＭＳ Ｐゴシック" charset="-128"/>
        <a:cs typeface="+mn-cs"/>
      </a:defRPr>
    </a:lvl7pPr>
    <a:lvl8pPr marL="1861919" algn="l" defTabSz="531977" rtl="0" eaLnBrk="1" latinLnBrk="0" hangingPunct="1">
      <a:defRPr sz="1745" kern="1200">
        <a:solidFill>
          <a:schemeClr val="tx1"/>
        </a:solidFill>
        <a:latin typeface="Arial" charset="0"/>
        <a:ea typeface="ＭＳ Ｐゴシック" charset="-128"/>
        <a:cs typeface="+mn-cs"/>
      </a:defRPr>
    </a:lvl8pPr>
    <a:lvl9pPr marL="2127907" algn="l" defTabSz="531977" rtl="0" eaLnBrk="1" latinLnBrk="0" hangingPunct="1">
      <a:defRPr sz="1745"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13824" userDrawn="1">
          <p15:clr>
            <a:srgbClr val="A4A3A4"/>
          </p15:clr>
        </p15:guide>
        <p15:guide id="2" pos="13824"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205B"/>
    <a:srgbClr val="0070C0"/>
    <a:srgbClr val="5F5F5F"/>
    <a:srgbClr val="F8F8F8"/>
    <a:srgbClr val="669900"/>
    <a:srgbClr val="333333"/>
    <a:srgbClr val="F2FADC"/>
    <a:srgbClr val="E7F2CA"/>
    <a:srgbClr val="D7E6D6"/>
    <a:srgbClr val="E0FF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381" autoAdjust="0"/>
    <p:restoredTop sz="86430" autoAdjust="0"/>
  </p:normalViewPr>
  <p:slideViewPr>
    <p:cSldViewPr>
      <p:cViewPr>
        <p:scale>
          <a:sx n="10" d="100"/>
          <a:sy n="10" d="100"/>
        </p:scale>
        <p:origin x="-2826" y="-822"/>
      </p:cViewPr>
      <p:guideLst>
        <p:guide orient="horz" pos="13824"/>
        <p:guide pos="1382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algn="r">
              <a:defRPr sz="1200"/>
            </a:lvl1pPr>
          </a:lstStyle>
          <a:p>
            <a:endParaRPr lang="en-US"/>
          </a:p>
        </p:txBody>
      </p:sp>
      <p:sp>
        <p:nvSpPr>
          <p:cNvPr id="13316" name="Rectangle 4"/>
          <p:cNvSpPr>
            <a:spLocks noGrp="1" noRot="1" noChangeAspect="1" noChangeArrowheads="1" noTextEdit="1"/>
          </p:cNvSpPr>
          <p:nvPr>
            <p:ph type="sldImg" idx="2"/>
          </p:nvPr>
        </p:nvSpPr>
        <p:spPr bwMode="auto">
          <a:xfrm>
            <a:off x="1762125" y="696913"/>
            <a:ext cx="348615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2" tIns="46587" rIns="93172" bIns="4658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algn="r">
              <a:defRPr sz="1200"/>
            </a:lvl1pPr>
          </a:lstStyle>
          <a:p>
            <a:fld id="{2DE9105F-879B-49B8-8A86-006EC7FA9C31}" type="slidenum">
              <a:rPr lang="en-US"/>
              <a:pPr/>
              <a:t>‹#›</a:t>
            </a:fld>
            <a:endParaRPr lang="en-US"/>
          </a:p>
        </p:txBody>
      </p:sp>
    </p:spTree>
    <p:extLst>
      <p:ext uri="{BB962C8B-B14F-4D97-AF65-F5344CB8AC3E}">
        <p14:creationId xmlns:p14="http://schemas.microsoft.com/office/powerpoint/2010/main" val="31086020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55" kern="1200">
        <a:solidFill>
          <a:schemeClr val="tx1"/>
        </a:solidFill>
        <a:latin typeface="Arial" charset="0"/>
        <a:ea typeface="ＭＳ Ｐゴシック" charset="-128"/>
        <a:cs typeface="ＭＳ Ｐゴシック" charset="-128"/>
      </a:defRPr>
    </a:lvl1pPr>
    <a:lvl2pPr marL="265989" algn="l" rtl="0" eaLnBrk="0" fontAlgn="base" hangingPunct="0">
      <a:spcBef>
        <a:spcPct val="30000"/>
      </a:spcBef>
      <a:spcAft>
        <a:spcPct val="0"/>
      </a:spcAft>
      <a:defRPr sz="655" kern="1200">
        <a:solidFill>
          <a:schemeClr val="tx1"/>
        </a:solidFill>
        <a:latin typeface="Arial" charset="0"/>
        <a:ea typeface="ＭＳ Ｐゴシック" charset="-128"/>
        <a:cs typeface="+mn-cs"/>
      </a:defRPr>
    </a:lvl2pPr>
    <a:lvl3pPr marL="531977" algn="l" rtl="0" eaLnBrk="0" fontAlgn="base" hangingPunct="0">
      <a:spcBef>
        <a:spcPct val="30000"/>
      </a:spcBef>
      <a:spcAft>
        <a:spcPct val="0"/>
      </a:spcAft>
      <a:defRPr sz="655" kern="1200">
        <a:solidFill>
          <a:schemeClr val="tx1"/>
        </a:solidFill>
        <a:latin typeface="Arial" charset="0"/>
        <a:ea typeface="ＭＳ Ｐゴシック" charset="-128"/>
        <a:cs typeface="+mn-cs"/>
      </a:defRPr>
    </a:lvl3pPr>
    <a:lvl4pPr marL="797965" algn="l" rtl="0" eaLnBrk="0" fontAlgn="base" hangingPunct="0">
      <a:spcBef>
        <a:spcPct val="30000"/>
      </a:spcBef>
      <a:spcAft>
        <a:spcPct val="0"/>
      </a:spcAft>
      <a:defRPr sz="655" kern="1200">
        <a:solidFill>
          <a:schemeClr val="tx1"/>
        </a:solidFill>
        <a:latin typeface="Arial" charset="0"/>
        <a:ea typeface="ＭＳ Ｐゴシック" charset="-128"/>
        <a:cs typeface="+mn-cs"/>
      </a:defRPr>
    </a:lvl4pPr>
    <a:lvl5pPr marL="1063954" algn="l" rtl="0" eaLnBrk="0" fontAlgn="base" hangingPunct="0">
      <a:spcBef>
        <a:spcPct val="30000"/>
      </a:spcBef>
      <a:spcAft>
        <a:spcPct val="0"/>
      </a:spcAft>
      <a:defRPr sz="655" kern="1200">
        <a:solidFill>
          <a:schemeClr val="tx1"/>
        </a:solidFill>
        <a:latin typeface="Arial" charset="0"/>
        <a:ea typeface="ＭＳ Ｐゴシック" charset="-128"/>
        <a:cs typeface="+mn-cs"/>
      </a:defRPr>
    </a:lvl5pPr>
    <a:lvl6pPr marL="1329942" algn="l" defTabSz="531977" rtl="0" eaLnBrk="1" latinLnBrk="0" hangingPunct="1">
      <a:defRPr sz="655" kern="1200">
        <a:solidFill>
          <a:schemeClr val="tx1"/>
        </a:solidFill>
        <a:latin typeface="+mn-lt"/>
        <a:ea typeface="+mn-ea"/>
        <a:cs typeface="+mn-cs"/>
      </a:defRPr>
    </a:lvl6pPr>
    <a:lvl7pPr marL="1595931" algn="l" defTabSz="531977" rtl="0" eaLnBrk="1" latinLnBrk="0" hangingPunct="1">
      <a:defRPr sz="655" kern="1200">
        <a:solidFill>
          <a:schemeClr val="tx1"/>
        </a:solidFill>
        <a:latin typeface="+mn-lt"/>
        <a:ea typeface="+mn-ea"/>
        <a:cs typeface="+mn-cs"/>
      </a:defRPr>
    </a:lvl7pPr>
    <a:lvl8pPr marL="1861919" algn="l" defTabSz="531977" rtl="0" eaLnBrk="1" latinLnBrk="0" hangingPunct="1">
      <a:defRPr sz="655" kern="1200">
        <a:solidFill>
          <a:schemeClr val="tx1"/>
        </a:solidFill>
        <a:latin typeface="+mn-lt"/>
        <a:ea typeface="+mn-ea"/>
        <a:cs typeface="+mn-cs"/>
      </a:defRPr>
    </a:lvl8pPr>
    <a:lvl9pPr marL="2127907" algn="l" defTabSz="531977" rtl="0" eaLnBrk="1" latinLnBrk="0" hangingPunct="1">
      <a:defRPr sz="65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E9105F-879B-49B8-8A86-006EC7FA9C31}" type="slidenum">
              <a:rPr lang="en-US" smtClean="0"/>
              <a:pPr/>
              <a:t>1</a:t>
            </a:fld>
            <a:endParaRPr lang="en-US"/>
          </a:p>
        </p:txBody>
      </p:sp>
    </p:spTree>
    <p:extLst>
      <p:ext uri="{BB962C8B-B14F-4D97-AF65-F5344CB8AC3E}">
        <p14:creationId xmlns:p14="http://schemas.microsoft.com/office/powerpoint/2010/main" val="3972557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3634731"/>
            <a:ext cx="37307520" cy="9408156"/>
          </a:xfrm>
        </p:spPr>
        <p:txBody>
          <a:bodyPr/>
          <a:lstStyle/>
          <a:p>
            <a:r>
              <a:rPr lang="en-US"/>
              <a:t>Click to edit Master title style</a:t>
            </a:r>
          </a:p>
        </p:txBody>
      </p:sp>
      <p:sp>
        <p:nvSpPr>
          <p:cNvPr id="3" name="Subtitle 2"/>
          <p:cNvSpPr>
            <a:spLocks noGrp="1"/>
          </p:cNvSpPr>
          <p:nvPr>
            <p:ph type="subTitle" idx="1"/>
          </p:nvPr>
        </p:nvSpPr>
        <p:spPr>
          <a:xfrm>
            <a:off x="6583680" y="24871680"/>
            <a:ext cx="30723840" cy="11216640"/>
          </a:xfrm>
        </p:spPr>
        <p:txBody>
          <a:bodyPr/>
          <a:lstStyle>
            <a:lvl1pPr marL="0" indent="0" algn="ctr">
              <a:buNone/>
              <a:defRPr>
                <a:solidFill>
                  <a:schemeClr val="tx1">
                    <a:tint val="75000"/>
                  </a:schemeClr>
                </a:solidFill>
              </a:defRPr>
            </a:lvl1pPr>
            <a:lvl2pPr marL="1367596" indent="0" algn="ctr">
              <a:buNone/>
              <a:defRPr>
                <a:solidFill>
                  <a:schemeClr val="tx1">
                    <a:tint val="75000"/>
                  </a:schemeClr>
                </a:solidFill>
              </a:defRPr>
            </a:lvl2pPr>
            <a:lvl3pPr marL="2735195" indent="0" algn="ctr">
              <a:buNone/>
              <a:defRPr>
                <a:solidFill>
                  <a:schemeClr val="tx1">
                    <a:tint val="75000"/>
                  </a:schemeClr>
                </a:solidFill>
              </a:defRPr>
            </a:lvl3pPr>
            <a:lvl4pPr marL="4102791" indent="0" algn="ctr">
              <a:buNone/>
              <a:defRPr>
                <a:solidFill>
                  <a:schemeClr val="tx1">
                    <a:tint val="75000"/>
                  </a:schemeClr>
                </a:solidFill>
              </a:defRPr>
            </a:lvl4pPr>
            <a:lvl5pPr marL="5470391" indent="0" algn="ctr">
              <a:buNone/>
              <a:defRPr>
                <a:solidFill>
                  <a:schemeClr val="tx1">
                    <a:tint val="75000"/>
                  </a:schemeClr>
                </a:solidFill>
              </a:defRPr>
            </a:lvl5pPr>
            <a:lvl6pPr marL="6837987" indent="0" algn="ctr">
              <a:buNone/>
              <a:defRPr>
                <a:solidFill>
                  <a:schemeClr val="tx1">
                    <a:tint val="75000"/>
                  </a:schemeClr>
                </a:solidFill>
              </a:defRPr>
            </a:lvl6pPr>
            <a:lvl7pPr marL="8205586" indent="0" algn="ctr">
              <a:buNone/>
              <a:defRPr>
                <a:solidFill>
                  <a:schemeClr val="tx1">
                    <a:tint val="75000"/>
                  </a:schemeClr>
                </a:solidFill>
              </a:defRPr>
            </a:lvl7pPr>
            <a:lvl8pPr marL="9573182" indent="0" algn="ctr">
              <a:buNone/>
              <a:defRPr>
                <a:solidFill>
                  <a:schemeClr val="tx1">
                    <a:tint val="75000"/>
                  </a:schemeClr>
                </a:solidFill>
              </a:defRPr>
            </a:lvl8pPr>
            <a:lvl9pPr marL="109407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3CAD3-B515-4B93-8E48-824953B9E36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58825-74FD-4555-A52D-8E01F28EED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1838630" y="8432796"/>
            <a:ext cx="53324760" cy="17976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849102" y="8432796"/>
            <a:ext cx="159258000" cy="17976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A1ED5-C69E-4E90-9E59-CE23C7D7FB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C2E4F-D1D5-4AC6-A889-728C76467D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8204164"/>
            <a:ext cx="37307520" cy="8717280"/>
          </a:xfrm>
        </p:spPr>
        <p:txBody>
          <a:bodyPr anchor="t"/>
          <a:lstStyle>
            <a:lvl1pPr algn="l">
              <a:defRPr sz="12000" b="1" cap="all"/>
            </a:lvl1pPr>
          </a:lstStyle>
          <a:p>
            <a:r>
              <a:rPr lang="en-US"/>
              <a:t>Click to edit Master title style</a:t>
            </a:r>
          </a:p>
        </p:txBody>
      </p:sp>
      <p:sp>
        <p:nvSpPr>
          <p:cNvPr id="3" name="Text Placeholder 2"/>
          <p:cNvSpPr>
            <a:spLocks noGrp="1"/>
          </p:cNvSpPr>
          <p:nvPr>
            <p:ph type="body" idx="1"/>
          </p:nvPr>
        </p:nvSpPr>
        <p:spPr>
          <a:xfrm>
            <a:off x="3467102" y="18602976"/>
            <a:ext cx="37307520" cy="9601200"/>
          </a:xfrm>
        </p:spPr>
        <p:txBody>
          <a:bodyPr anchor="b"/>
          <a:lstStyle>
            <a:lvl1pPr marL="0" indent="0">
              <a:buNone/>
              <a:defRPr sz="6000">
                <a:solidFill>
                  <a:schemeClr val="tx1">
                    <a:tint val="75000"/>
                  </a:schemeClr>
                </a:solidFill>
              </a:defRPr>
            </a:lvl1pPr>
            <a:lvl2pPr marL="1367596" indent="0">
              <a:buNone/>
              <a:defRPr sz="5455">
                <a:solidFill>
                  <a:schemeClr val="tx1">
                    <a:tint val="75000"/>
                  </a:schemeClr>
                </a:solidFill>
              </a:defRPr>
            </a:lvl2pPr>
            <a:lvl3pPr marL="2735195" indent="0">
              <a:buNone/>
              <a:defRPr sz="4800">
                <a:solidFill>
                  <a:schemeClr val="tx1">
                    <a:tint val="75000"/>
                  </a:schemeClr>
                </a:solidFill>
              </a:defRPr>
            </a:lvl3pPr>
            <a:lvl4pPr marL="4102791" indent="0">
              <a:buNone/>
              <a:defRPr sz="4145">
                <a:solidFill>
                  <a:schemeClr val="tx1">
                    <a:tint val="75000"/>
                  </a:schemeClr>
                </a:solidFill>
              </a:defRPr>
            </a:lvl4pPr>
            <a:lvl5pPr marL="5470391" indent="0">
              <a:buNone/>
              <a:defRPr sz="4145">
                <a:solidFill>
                  <a:schemeClr val="tx1">
                    <a:tint val="75000"/>
                  </a:schemeClr>
                </a:solidFill>
              </a:defRPr>
            </a:lvl5pPr>
            <a:lvl6pPr marL="6837987" indent="0">
              <a:buNone/>
              <a:defRPr sz="4145">
                <a:solidFill>
                  <a:schemeClr val="tx1">
                    <a:tint val="75000"/>
                  </a:schemeClr>
                </a:solidFill>
              </a:defRPr>
            </a:lvl6pPr>
            <a:lvl7pPr marL="8205586" indent="0">
              <a:buNone/>
              <a:defRPr sz="4145">
                <a:solidFill>
                  <a:schemeClr val="tx1">
                    <a:tint val="75000"/>
                  </a:schemeClr>
                </a:solidFill>
              </a:defRPr>
            </a:lvl7pPr>
            <a:lvl8pPr marL="9573182" indent="0">
              <a:buNone/>
              <a:defRPr sz="4145">
                <a:solidFill>
                  <a:schemeClr val="tx1">
                    <a:tint val="75000"/>
                  </a:schemeClr>
                </a:solidFill>
              </a:defRPr>
            </a:lvl8pPr>
            <a:lvl9pPr marL="10940778" indent="0">
              <a:buNone/>
              <a:defRPr sz="414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E9F5-66C4-4BE5-BE6F-7069B53D096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49110" y="49154076"/>
            <a:ext cx="106291378" cy="139039608"/>
          </a:xfrm>
        </p:spPr>
        <p:txBody>
          <a:bodyPr/>
          <a:lstStyle>
            <a:lvl1pPr>
              <a:defRPr sz="8400"/>
            </a:lvl1pPr>
            <a:lvl2pPr>
              <a:defRPr sz="7200"/>
            </a:lvl2pPr>
            <a:lvl3pPr>
              <a:defRPr sz="6000"/>
            </a:lvl3pPr>
            <a:lvl4pPr>
              <a:defRPr sz="5455"/>
            </a:lvl4pPr>
            <a:lvl5pPr>
              <a:defRPr sz="5455"/>
            </a:lvl5pPr>
            <a:lvl6pPr>
              <a:defRPr sz="5455"/>
            </a:lvl6pPr>
            <a:lvl7pPr>
              <a:defRPr sz="5455"/>
            </a:lvl7pPr>
            <a:lvl8pPr>
              <a:defRPr sz="5455"/>
            </a:lvl8pPr>
            <a:lvl9pPr>
              <a:defRPr sz="54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8872002" y="49154076"/>
            <a:ext cx="106291382" cy="139039608"/>
          </a:xfrm>
        </p:spPr>
        <p:txBody>
          <a:bodyPr/>
          <a:lstStyle>
            <a:lvl1pPr>
              <a:defRPr sz="8400"/>
            </a:lvl1pPr>
            <a:lvl2pPr>
              <a:defRPr sz="7200"/>
            </a:lvl2pPr>
            <a:lvl3pPr>
              <a:defRPr sz="6000"/>
            </a:lvl3pPr>
            <a:lvl4pPr>
              <a:defRPr sz="5455"/>
            </a:lvl4pPr>
            <a:lvl5pPr>
              <a:defRPr sz="5455"/>
            </a:lvl5pPr>
            <a:lvl6pPr>
              <a:defRPr sz="5455"/>
            </a:lvl6pPr>
            <a:lvl7pPr>
              <a:defRPr sz="5455"/>
            </a:lvl7pPr>
            <a:lvl8pPr>
              <a:defRPr sz="5455"/>
            </a:lvl8pPr>
            <a:lvl9pPr>
              <a:defRPr sz="54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10F953-EB5E-42F9-9EE8-F357904A11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757688"/>
            <a:ext cx="39502080" cy="7315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2" y="9824724"/>
            <a:ext cx="19392902" cy="4094472"/>
          </a:xfrm>
        </p:spPr>
        <p:txBody>
          <a:bodyPr anchor="b"/>
          <a:lstStyle>
            <a:lvl1pPr marL="0" indent="0">
              <a:buNone/>
              <a:defRPr sz="7200" b="1"/>
            </a:lvl1pPr>
            <a:lvl2pPr marL="1367596" indent="0">
              <a:buNone/>
              <a:defRPr sz="6000" b="1"/>
            </a:lvl2pPr>
            <a:lvl3pPr marL="2735195" indent="0">
              <a:buNone/>
              <a:defRPr sz="5455" b="1"/>
            </a:lvl3pPr>
            <a:lvl4pPr marL="4102791" indent="0">
              <a:buNone/>
              <a:defRPr sz="4800" b="1"/>
            </a:lvl4pPr>
            <a:lvl5pPr marL="5470391" indent="0">
              <a:buNone/>
              <a:defRPr sz="4800" b="1"/>
            </a:lvl5pPr>
            <a:lvl6pPr marL="6837987" indent="0">
              <a:buNone/>
              <a:defRPr sz="4800" b="1"/>
            </a:lvl6pPr>
            <a:lvl7pPr marL="8205586" indent="0">
              <a:buNone/>
              <a:defRPr sz="4800" b="1"/>
            </a:lvl7pPr>
            <a:lvl8pPr marL="9573182" indent="0">
              <a:buNone/>
              <a:defRPr sz="4800" b="1"/>
            </a:lvl8pPr>
            <a:lvl9pPr marL="10940778" indent="0">
              <a:buNone/>
              <a:defRPr sz="4800" b="1"/>
            </a:lvl9pPr>
          </a:lstStyle>
          <a:p>
            <a:pPr lvl="0"/>
            <a:r>
              <a:rPr lang="en-US"/>
              <a:t>Click to edit Master text styles</a:t>
            </a:r>
          </a:p>
        </p:txBody>
      </p:sp>
      <p:sp>
        <p:nvSpPr>
          <p:cNvPr id="4" name="Content Placeholder 3"/>
          <p:cNvSpPr>
            <a:spLocks noGrp="1"/>
          </p:cNvSpPr>
          <p:nvPr>
            <p:ph sz="half" idx="2"/>
          </p:nvPr>
        </p:nvSpPr>
        <p:spPr>
          <a:xfrm>
            <a:off x="2194562" y="13919196"/>
            <a:ext cx="19392902" cy="25288248"/>
          </a:xfrm>
        </p:spPr>
        <p:txBody>
          <a:bodyPr/>
          <a:lstStyle>
            <a:lvl1pPr>
              <a:defRPr sz="7200"/>
            </a:lvl1pPr>
            <a:lvl2pPr>
              <a:defRPr sz="6000"/>
            </a:lvl2pPr>
            <a:lvl3pPr>
              <a:defRPr sz="5455"/>
            </a:lvl3pPr>
            <a:lvl4pPr>
              <a:defRPr sz="4800"/>
            </a:lvl4pPr>
            <a:lvl5pPr>
              <a:defRPr sz="4800"/>
            </a:lvl5pPr>
            <a:lvl6pPr>
              <a:defRPr sz="4800"/>
            </a:lvl6pPr>
            <a:lvl7pPr>
              <a:defRPr sz="4800"/>
            </a:lvl7pPr>
            <a:lvl8pPr>
              <a:defRPr sz="4800"/>
            </a:lvl8pPr>
            <a:lvl9pPr>
              <a:defRPr sz="4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9824724"/>
            <a:ext cx="19400520" cy="4094472"/>
          </a:xfrm>
        </p:spPr>
        <p:txBody>
          <a:bodyPr anchor="b"/>
          <a:lstStyle>
            <a:lvl1pPr marL="0" indent="0">
              <a:buNone/>
              <a:defRPr sz="7200" b="1"/>
            </a:lvl1pPr>
            <a:lvl2pPr marL="1367596" indent="0">
              <a:buNone/>
              <a:defRPr sz="6000" b="1"/>
            </a:lvl2pPr>
            <a:lvl3pPr marL="2735195" indent="0">
              <a:buNone/>
              <a:defRPr sz="5455" b="1"/>
            </a:lvl3pPr>
            <a:lvl4pPr marL="4102791" indent="0">
              <a:buNone/>
              <a:defRPr sz="4800" b="1"/>
            </a:lvl4pPr>
            <a:lvl5pPr marL="5470391" indent="0">
              <a:buNone/>
              <a:defRPr sz="4800" b="1"/>
            </a:lvl5pPr>
            <a:lvl6pPr marL="6837987" indent="0">
              <a:buNone/>
              <a:defRPr sz="4800" b="1"/>
            </a:lvl6pPr>
            <a:lvl7pPr marL="8205586" indent="0">
              <a:buNone/>
              <a:defRPr sz="4800" b="1"/>
            </a:lvl7pPr>
            <a:lvl8pPr marL="9573182" indent="0">
              <a:buNone/>
              <a:defRPr sz="4800" b="1"/>
            </a:lvl8pPr>
            <a:lvl9pPr marL="10940778" indent="0">
              <a:buNone/>
              <a:defRPr sz="4800" b="1"/>
            </a:lvl9pPr>
          </a:lstStyle>
          <a:p>
            <a:pPr lvl="0"/>
            <a:r>
              <a:rPr lang="en-US"/>
              <a:t>Click to edit Master text styles</a:t>
            </a:r>
          </a:p>
        </p:txBody>
      </p:sp>
      <p:sp>
        <p:nvSpPr>
          <p:cNvPr id="6" name="Content Placeholder 5"/>
          <p:cNvSpPr>
            <a:spLocks noGrp="1"/>
          </p:cNvSpPr>
          <p:nvPr>
            <p:ph sz="quarter" idx="4"/>
          </p:nvPr>
        </p:nvSpPr>
        <p:spPr>
          <a:xfrm>
            <a:off x="22296128" y="13919196"/>
            <a:ext cx="19400520" cy="25288248"/>
          </a:xfrm>
        </p:spPr>
        <p:txBody>
          <a:bodyPr/>
          <a:lstStyle>
            <a:lvl1pPr>
              <a:defRPr sz="7200"/>
            </a:lvl1pPr>
            <a:lvl2pPr>
              <a:defRPr sz="6000"/>
            </a:lvl2pPr>
            <a:lvl3pPr>
              <a:defRPr sz="5455"/>
            </a:lvl3pPr>
            <a:lvl4pPr>
              <a:defRPr sz="4800"/>
            </a:lvl4pPr>
            <a:lvl5pPr>
              <a:defRPr sz="4800"/>
            </a:lvl5pPr>
            <a:lvl6pPr>
              <a:defRPr sz="4800"/>
            </a:lvl6pPr>
            <a:lvl7pPr>
              <a:defRPr sz="4800"/>
            </a:lvl7pPr>
            <a:lvl8pPr>
              <a:defRPr sz="4800"/>
            </a:lvl8pPr>
            <a:lvl9pPr>
              <a:defRPr sz="4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6BE034-683B-439F-AF24-2CDC40E8FC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B8A0BD-1D5F-470A-8AF5-8E77BC3B7A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DFBDFA-7737-4057-83CE-31AB338F9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9" y="1747524"/>
            <a:ext cx="14439902" cy="7437120"/>
          </a:xfrm>
        </p:spPr>
        <p:txBody>
          <a:bodyPr anchor="b"/>
          <a:lstStyle>
            <a:lvl1pPr algn="l">
              <a:defRPr sz="6000" b="1"/>
            </a:lvl1pPr>
          </a:lstStyle>
          <a:p>
            <a:r>
              <a:rPr lang="en-US"/>
              <a:t>Click to edit Master title style</a:t>
            </a:r>
          </a:p>
        </p:txBody>
      </p:sp>
      <p:sp>
        <p:nvSpPr>
          <p:cNvPr id="3" name="Content Placeholder 2"/>
          <p:cNvSpPr>
            <a:spLocks noGrp="1"/>
          </p:cNvSpPr>
          <p:nvPr>
            <p:ph idx="1"/>
          </p:nvPr>
        </p:nvSpPr>
        <p:spPr>
          <a:xfrm>
            <a:off x="17160240" y="1747536"/>
            <a:ext cx="24536400" cy="37459920"/>
          </a:xfrm>
        </p:spPr>
        <p:txBody>
          <a:bodyPr/>
          <a:lstStyle>
            <a:lvl1pPr>
              <a:defRPr sz="9600"/>
            </a:lvl1pPr>
            <a:lvl2pPr>
              <a:defRPr sz="8400"/>
            </a:lvl2pPr>
            <a:lvl3pPr>
              <a:defRPr sz="7200"/>
            </a:lvl3pPr>
            <a:lvl4pPr>
              <a:defRPr sz="6000"/>
            </a:lvl4pPr>
            <a:lvl5pPr>
              <a:defRPr sz="6000"/>
            </a:lvl5pPr>
            <a:lvl6pPr>
              <a:defRPr sz="6000"/>
            </a:lvl6pPr>
            <a:lvl7pPr>
              <a:defRPr sz="6000"/>
            </a:lvl7pPr>
            <a:lvl8pPr>
              <a:defRPr sz="6000"/>
            </a:lvl8pPr>
            <a:lvl9pPr>
              <a:defRPr sz="6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9" y="9184656"/>
            <a:ext cx="14439902" cy="30022800"/>
          </a:xfrm>
        </p:spPr>
        <p:txBody>
          <a:bodyPr/>
          <a:lstStyle>
            <a:lvl1pPr marL="0" indent="0">
              <a:buNone/>
              <a:defRPr sz="4145"/>
            </a:lvl1pPr>
            <a:lvl2pPr marL="1367596" indent="0">
              <a:buNone/>
              <a:defRPr sz="3600"/>
            </a:lvl2pPr>
            <a:lvl3pPr marL="2735195" indent="0">
              <a:buNone/>
              <a:defRPr sz="2945"/>
            </a:lvl3pPr>
            <a:lvl4pPr marL="4102791" indent="0">
              <a:buNone/>
              <a:defRPr sz="2727"/>
            </a:lvl4pPr>
            <a:lvl5pPr marL="5470391" indent="0">
              <a:buNone/>
              <a:defRPr sz="2727"/>
            </a:lvl5pPr>
            <a:lvl6pPr marL="6837987" indent="0">
              <a:buNone/>
              <a:defRPr sz="2727"/>
            </a:lvl6pPr>
            <a:lvl7pPr marL="8205586" indent="0">
              <a:buNone/>
              <a:defRPr sz="2727"/>
            </a:lvl7pPr>
            <a:lvl8pPr marL="9573182" indent="0">
              <a:buNone/>
              <a:defRPr sz="2727"/>
            </a:lvl8pPr>
            <a:lvl9pPr marL="10940778" indent="0">
              <a:buNone/>
              <a:defRPr sz="2727"/>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A37402-552D-4577-BE46-81E593EA54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30723840"/>
            <a:ext cx="26334720" cy="3627120"/>
          </a:xfrm>
        </p:spPr>
        <p:txBody>
          <a:bodyPr anchor="b"/>
          <a:lstStyle>
            <a:lvl1pPr algn="l">
              <a:defRPr sz="6000" b="1"/>
            </a:lvl1pPr>
          </a:lstStyle>
          <a:p>
            <a:r>
              <a:rPr lang="en-US"/>
              <a:t>Click to edit Master title style</a:t>
            </a:r>
          </a:p>
        </p:txBody>
      </p:sp>
      <p:sp>
        <p:nvSpPr>
          <p:cNvPr id="3" name="Picture Placeholder 2"/>
          <p:cNvSpPr>
            <a:spLocks noGrp="1"/>
          </p:cNvSpPr>
          <p:nvPr>
            <p:ph type="pic" idx="1"/>
          </p:nvPr>
        </p:nvSpPr>
        <p:spPr>
          <a:xfrm>
            <a:off x="8602982" y="3921756"/>
            <a:ext cx="26334720" cy="26334720"/>
          </a:xfrm>
        </p:spPr>
        <p:txBody>
          <a:bodyPr/>
          <a:lstStyle>
            <a:lvl1pPr marL="0" indent="0">
              <a:buNone/>
              <a:defRPr sz="9600"/>
            </a:lvl1pPr>
            <a:lvl2pPr marL="1367596" indent="0">
              <a:buNone/>
              <a:defRPr sz="8400"/>
            </a:lvl2pPr>
            <a:lvl3pPr marL="2735195" indent="0">
              <a:buNone/>
              <a:defRPr sz="7200"/>
            </a:lvl3pPr>
            <a:lvl4pPr marL="4102791" indent="0">
              <a:buNone/>
              <a:defRPr sz="6000"/>
            </a:lvl4pPr>
            <a:lvl5pPr marL="5470391" indent="0">
              <a:buNone/>
              <a:defRPr sz="6000"/>
            </a:lvl5pPr>
            <a:lvl6pPr marL="6837987" indent="0">
              <a:buNone/>
              <a:defRPr sz="6000"/>
            </a:lvl6pPr>
            <a:lvl7pPr marL="8205586" indent="0">
              <a:buNone/>
              <a:defRPr sz="6000"/>
            </a:lvl7pPr>
            <a:lvl8pPr marL="9573182" indent="0">
              <a:buNone/>
              <a:defRPr sz="6000"/>
            </a:lvl8pPr>
            <a:lvl9pPr marL="10940778" indent="0">
              <a:buNone/>
              <a:defRPr sz="6000"/>
            </a:lvl9pPr>
          </a:lstStyle>
          <a:p>
            <a:endParaRPr lang="en-US"/>
          </a:p>
        </p:txBody>
      </p:sp>
      <p:sp>
        <p:nvSpPr>
          <p:cNvPr id="4" name="Text Placeholder 3"/>
          <p:cNvSpPr>
            <a:spLocks noGrp="1"/>
          </p:cNvSpPr>
          <p:nvPr>
            <p:ph type="body" sz="half" idx="2"/>
          </p:nvPr>
        </p:nvSpPr>
        <p:spPr>
          <a:xfrm>
            <a:off x="8602982" y="34350960"/>
            <a:ext cx="26334720" cy="5151120"/>
          </a:xfrm>
        </p:spPr>
        <p:txBody>
          <a:bodyPr/>
          <a:lstStyle>
            <a:lvl1pPr marL="0" indent="0">
              <a:buNone/>
              <a:defRPr sz="4145"/>
            </a:lvl1pPr>
            <a:lvl2pPr marL="1367596" indent="0">
              <a:buNone/>
              <a:defRPr sz="3600"/>
            </a:lvl2pPr>
            <a:lvl3pPr marL="2735195" indent="0">
              <a:buNone/>
              <a:defRPr sz="2945"/>
            </a:lvl3pPr>
            <a:lvl4pPr marL="4102791" indent="0">
              <a:buNone/>
              <a:defRPr sz="2727"/>
            </a:lvl4pPr>
            <a:lvl5pPr marL="5470391" indent="0">
              <a:buNone/>
              <a:defRPr sz="2727"/>
            </a:lvl5pPr>
            <a:lvl6pPr marL="6837987" indent="0">
              <a:buNone/>
              <a:defRPr sz="2727"/>
            </a:lvl6pPr>
            <a:lvl7pPr marL="8205586" indent="0">
              <a:buNone/>
              <a:defRPr sz="2727"/>
            </a:lvl7pPr>
            <a:lvl8pPr marL="9573182" indent="0">
              <a:buNone/>
              <a:defRPr sz="2727"/>
            </a:lvl8pPr>
            <a:lvl9pPr marL="10940778" indent="0">
              <a:buNone/>
              <a:defRPr sz="2727"/>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A8BEC2-A806-44B7-A109-98708BA089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757688"/>
            <a:ext cx="39502080" cy="7315200"/>
          </a:xfrm>
          <a:prstGeom prst="rect">
            <a:avLst/>
          </a:prstGeom>
        </p:spPr>
        <p:txBody>
          <a:bodyPr vert="horz" lIns="250728" tIns="125364" rIns="250728" bIns="125364" rtlCol="0" anchor="ctr">
            <a:normAutofit/>
          </a:bodyPr>
          <a:lstStyle/>
          <a:p>
            <a:r>
              <a:rPr lang="en-US"/>
              <a:t>Click to edit Master title style</a:t>
            </a:r>
          </a:p>
        </p:txBody>
      </p:sp>
      <p:sp>
        <p:nvSpPr>
          <p:cNvPr id="3" name="Text Placeholder 2"/>
          <p:cNvSpPr>
            <a:spLocks noGrp="1"/>
          </p:cNvSpPr>
          <p:nvPr>
            <p:ph type="body" idx="1"/>
          </p:nvPr>
        </p:nvSpPr>
        <p:spPr>
          <a:xfrm>
            <a:off x="2194560" y="10241299"/>
            <a:ext cx="39502080" cy="28966164"/>
          </a:xfrm>
          <a:prstGeom prst="rect">
            <a:avLst/>
          </a:prstGeom>
        </p:spPr>
        <p:txBody>
          <a:bodyPr vert="horz" lIns="250728" tIns="125364" rIns="250728" bIns="12536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40680655"/>
            <a:ext cx="10241280" cy="2336796"/>
          </a:xfrm>
          <a:prstGeom prst="rect">
            <a:avLst/>
          </a:prstGeom>
        </p:spPr>
        <p:txBody>
          <a:bodyPr vert="horz" lIns="250728" tIns="125364" rIns="250728" bIns="125364" rtlCol="0" anchor="ctr"/>
          <a:lstStyle>
            <a:lvl1pPr algn="l">
              <a:defRPr sz="36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4996160" y="40680655"/>
            <a:ext cx="13898880" cy="2336796"/>
          </a:xfrm>
          <a:prstGeom prst="rect">
            <a:avLst/>
          </a:prstGeom>
        </p:spPr>
        <p:txBody>
          <a:bodyPr vert="horz" lIns="250728" tIns="125364" rIns="250728" bIns="125364"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40680655"/>
            <a:ext cx="10241280" cy="2336796"/>
          </a:xfrm>
          <a:prstGeom prst="rect">
            <a:avLst/>
          </a:prstGeom>
        </p:spPr>
        <p:txBody>
          <a:bodyPr vert="horz" lIns="250728" tIns="125364" rIns="250728" bIns="125364" rtlCol="0" anchor="ctr"/>
          <a:lstStyle>
            <a:lvl1pPr algn="r">
              <a:defRPr sz="3600">
                <a:solidFill>
                  <a:schemeClr val="tx1">
                    <a:tint val="75000"/>
                  </a:schemeClr>
                </a:solidFill>
              </a:defRPr>
            </a:lvl1pPr>
          </a:lstStyle>
          <a:p>
            <a:fld id="{B9A4ED21-F15F-4713-951C-82D9D2FE70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2735195" rtl="0" eaLnBrk="1" latinLnBrk="0" hangingPunct="1">
        <a:spcBef>
          <a:spcPct val="0"/>
        </a:spcBef>
        <a:buNone/>
        <a:defRPr sz="13200" kern="1200">
          <a:solidFill>
            <a:schemeClr val="tx1"/>
          </a:solidFill>
          <a:latin typeface="+mj-lt"/>
          <a:ea typeface="+mj-ea"/>
          <a:cs typeface="+mj-cs"/>
        </a:defRPr>
      </a:lvl1pPr>
    </p:titleStyle>
    <p:bodyStyle>
      <a:lvl1pPr marL="1025698" indent="-1025698" algn="l" defTabSz="2735195" rtl="0" eaLnBrk="1" latinLnBrk="0" hangingPunct="1">
        <a:spcBef>
          <a:spcPct val="20000"/>
        </a:spcBef>
        <a:buFont typeface="Arial" pitchFamily="34" charset="0"/>
        <a:buChar char="•"/>
        <a:defRPr sz="9600" kern="1200">
          <a:solidFill>
            <a:schemeClr val="tx1"/>
          </a:solidFill>
          <a:latin typeface="+mn-lt"/>
          <a:ea typeface="+mn-ea"/>
          <a:cs typeface="+mn-cs"/>
        </a:defRPr>
      </a:lvl1pPr>
      <a:lvl2pPr marL="2222347" indent="-854746" algn="l" defTabSz="2735195" rtl="0" eaLnBrk="1" latinLnBrk="0" hangingPunct="1">
        <a:spcBef>
          <a:spcPct val="20000"/>
        </a:spcBef>
        <a:buFont typeface="Arial" pitchFamily="34" charset="0"/>
        <a:buChar char="–"/>
        <a:defRPr sz="8400" kern="1200">
          <a:solidFill>
            <a:schemeClr val="tx1"/>
          </a:solidFill>
          <a:latin typeface="+mn-lt"/>
          <a:ea typeface="+mn-ea"/>
          <a:cs typeface="+mn-cs"/>
        </a:defRPr>
      </a:lvl2pPr>
      <a:lvl3pPr marL="3418993" indent="-683798" algn="l" defTabSz="2735195" rtl="0" eaLnBrk="1" latinLnBrk="0" hangingPunct="1">
        <a:spcBef>
          <a:spcPct val="20000"/>
        </a:spcBef>
        <a:buFont typeface="Arial" pitchFamily="34" charset="0"/>
        <a:buChar char="•"/>
        <a:defRPr sz="7200" kern="1200">
          <a:solidFill>
            <a:schemeClr val="tx1"/>
          </a:solidFill>
          <a:latin typeface="+mn-lt"/>
          <a:ea typeface="+mn-ea"/>
          <a:cs typeface="+mn-cs"/>
        </a:defRPr>
      </a:lvl3pPr>
      <a:lvl4pPr marL="4786593" indent="-683798" algn="l" defTabSz="2735195" rtl="0" eaLnBrk="1" latinLnBrk="0" hangingPunct="1">
        <a:spcBef>
          <a:spcPct val="20000"/>
        </a:spcBef>
        <a:buFont typeface="Arial" pitchFamily="34" charset="0"/>
        <a:buChar char="–"/>
        <a:defRPr sz="6000" kern="1200">
          <a:solidFill>
            <a:schemeClr val="tx1"/>
          </a:solidFill>
          <a:latin typeface="+mn-lt"/>
          <a:ea typeface="+mn-ea"/>
          <a:cs typeface="+mn-cs"/>
        </a:defRPr>
      </a:lvl4pPr>
      <a:lvl5pPr marL="6154189" indent="-683798" algn="l" defTabSz="2735195" rtl="0" eaLnBrk="1" latinLnBrk="0" hangingPunct="1">
        <a:spcBef>
          <a:spcPct val="20000"/>
        </a:spcBef>
        <a:buFont typeface="Arial" pitchFamily="34" charset="0"/>
        <a:buChar char="»"/>
        <a:defRPr sz="6000" kern="1200">
          <a:solidFill>
            <a:schemeClr val="tx1"/>
          </a:solidFill>
          <a:latin typeface="+mn-lt"/>
          <a:ea typeface="+mn-ea"/>
          <a:cs typeface="+mn-cs"/>
        </a:defRPr>
      </a:lvl5pPr>
      <a:lvl6pPr marL="7521785" indent="-683798" algn="l" defTabSz="2735195" rtl="0" eaLnBrk="1" latinLnBrk="0" hangingPunct="1">
        <a:spcBef>
          <a:spcPct val="20000"/>
        </a:spcBef>
        <a:buFont typeface="Arial" pitchFamily="34" charset="0"/>
        <a:buChar char="•"/>
        <a:defRPr sz="6000" kern="1200">
          <a:solidFill>
            <a:schemeClr val="tx1"/>
          </a:solidFill>
          <a:latin typeface="+mn-lt"/>
          <a:ea typeface="+mn-ea"/>
          <a:cs typeface="+mn-cs"/>
        </a:defRPr>
      </a:lvl6pPr>
      <a:lvl7pPr marL="8889384" indent="-683798" algn="l" defTabSz="2735195" rtl="0" eaLnBrk="1" latinLnBrk="0" hangingPunct="1">
        <a:spcBef>
          <a:spcPct val="20000"/>
        </a:spcBef>
        <a:buFont typeface="Arial" pitchFamily="34" charset="0"/>
        <a:buChar char="•"/>
        <a:defRPr sz="6000" kern="1200">
          <a:solidFill>
            <a:schemeClr val="tx1"/>
          </a:solidFill>
          <a:latin typeface="+mn-lt"/>
          <a:ea typeface="+mn-ea"/>
          <a:cs typeface="+mn-cs"/>
        </a:defRPr>
      </a:lvl7pPr>
      <a:lvl8pPr marL="10256980" indent="-683798" algn="l" defTabSz="2735195" rtl="0" eaLnBrk="1" latinLnBrk="0" hangingPunct="1">
        <a:spcBef>
          <a:spcPct val="20000"/>
        </a:spcBef>
        <a:buFont typeface="Arial" pitchFamily="34" charset="0"/>
        <a:buChar char="•"/>
        <a:defRPr sz="6000" kern="1200">
          <a:solidFill>
            <a:schemeClr val="tx1"/>
          </a:solidFill>
          <a:latin typeface="+mn-lt"/>
          <a:ea typeface="+mn-ea"/>
          <a:cs typeface="+mn-cs"/>
        </a:defRPr>
      </a:lvl8pPr>
      <a:lvl9pPr marL="11624576" indent="-683798" algn="l" defTabSz="2735195" rtl="0" eaLnBrk="1" latinLnBrk="0" hangingPunct="1">
        <a:spcBef>
          <a:spcPct val="20000"/>
        </a:spcBef>
        <a:buFont typeface="Arial" pitchFamily="34" charset="0"/>
        <a:buChar char="•"/>
        <a:defRPr sz="6000" kern="1200">
          <a:solidFill>
            <a:schemeClr val="tx1"/>
          </a:solidFill>
          <a:latin typeface="+mn-lt"/>
          <a:ea typeface="+mn-ea"/>
          <a:cs typeface="+mn-cs"/>
        </a:defRPr>
      </a:lvl9pPr>
    </p:bodyStyle>
    <p:otherStyle>
      <a:defPPr>
        <a:defRPr lang="en-US"/>
      </a:defPPr>
      <a:lvl1pPr marL="0" algn="l" defTabSz="2735195" rtl="0" eaLnBrk="1" latinLnBrk="0" hangingPunct="1">
        <a:defRPr sz="5455" kern="1200">
          <a:solidFill>
            <a:schemeClr val="tx1"/>
          </a:solidFill>
          <a:latin typeface="+mn-lt"/>
          <a:ea typeface="+mn-ea"/>
          <a:cs typeface="+mn-cs"/>
        </a:defRPr>
      </a:lvl1pPr>
      <a:lvl2pPr marL="1367596" algn="l" defTabSz="2735195" rtl="0" eaLnBrk="1" latinLnBrk="0" hangingPunct="1">
        <a:defRPr sz="5455" kern="1200">
          <a:solidFill>
            <a:schemeClr val="tx1"/>
          </a:solidFill>
          <a:latin typeface="+mn-lt"/>
          <a:ea typeface="+mn-ea"/>
          <a:cs typeface="+mn-cs"/>
        </a:defRPr>
      </a:lvl2pPr>
      <a:lvl3pPr marL="2735195" algn="l" defTabSz="2735195" rtl="0" eaLnBrk="1" latinLnBrk="0" hangingPunct="1">
        <a:defRPr sz="5455" kern="1200">
          <a:solidFill>
            <a:schemeClr val="tx1"/>
          </a:solidFill>
          <a:latin typeface="+mn-lt"/>
          <a:ea typeface="+mn-ea"/>
          <a:cs typeface="+mn-cs"/>
        </a:defRPr>
      </a:lvl3pPr>
      <a:lvl4pPr marL="4102791" algn="l" defTabSz="2735195" rtl="0" eaLnBrk="1" latinLnBrk="0" hangingPunct="1">
        <a:defRPr sz="5455" kern="1200">
          <a:solidFill>
            <a:schemeClr val="tx1"/>
          </a:solidFill>
          <a:latin typeface="+mn-lt"/>
          <a:ea typeface="+mn-ea"/>
          <a:cs typeface="+mn-cs"/>
        </a:defRPr>
      </a:lvl4pPr>
      <a:lvl5pPr marL="5470391" algn="l" defTabSz="2735195" rtl="0" eaLnBrk="1" latinLnBrk="0" hangingPunct="1">
        <a:defRPr sz="5455" kern="1200">
          <a:solidFill>
            <a:schemeClr val="tx1"/>
          </a:solidFill>
          <a:latin typeface="+mn-lt"/>
          <a:ea typeface="+mn-ea"/>
          <a:cs typeface="+mn-cs"/>
        </a:defRPr>
      </a:lvl5pPr>
      <a:lvl6pPr marL="6837987" algn="l" defTabSz="2735195" rtl="0" eaLnBrk="1" latinLnBrk="0" hangingPunct="1">
        <a:defRPr sz="5455" kern="1200">
          <a:solidFill>
            <a:schemeClr val="tx1"/>
          </a:solidFill>
          <a:latin typeface="+mn-lt"/>
          <a:ea typeface="+mn-ea"/>
          <a:cs typeface="+mn-cs"/>
        </a:defRPr>
      </a:lvl6pPr>
      <a:lvl7pPr marL="8205586" algn="l" defTabSz="2735195" rtl="0" eaLnBrk="1" latinLnBrk="0" hangingPunct="1">
        <a:defRPr sz="5455" kern="1200">
          <a:solidFill>
            <a:schemeClr val="tx1"/>
          </a:solidFill>
          <a:latin typeface="+mn-lt"/>
          <a:ea typeface="+mn-ea"/>
          <a:cs typeface="+mn-cs"/>
        </a:defRPr>
      </a:lvl7pPr>
      <a:lvl8pPr marL="9573182" algn="l" defTabSz="2735195" rtl="0" eaLnBrk="1" latinLnBrk="0" hangingPunct="1">
        <a:defRPr sz="5455" kern="1200">
          <a:solidFill>
            <a:schemeClr val="tx1"/>
          </a:solidFill>
          <a:latin typeface="+mn-lt"/>
          <a:ea typeface="+mn-ea"/>
          <a:cs typeface="+mn-cs"/>
        </a:defRPr>
      </a:lvl8pPr>
      <a:lvl9pPr marL="10940778" algn="l" defTabSz="2735195" rtl="0" eaLnBrk="1" latinLnBrk="0" hangingPunct="1">
        <a:defRPr sz="545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title="Background"/>
          <p:cNvSpPr/>
          <p:nvPr/>
        </p:nvSpPr>
        <p:spPr>
          <a:xfrm>
            <a:off x="-2490" y="0"/>
            <a:ext cx="43891200" cy="43891200"/>
          </a:xfrm>
          <a:prstGeom prst="rect">
            <a:avLst/>
          </a:prstGeom>
          <a:solidFill>
            <a:srgbClr val="00205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AutoShape 4" title="White Box"/>
          <p:cNvSpPr>
            <a:spLocks noChangeArrowheads="1"/>
          </p:cNvSpPr>
          <p:nvPr/>
        </p:nvSpPr>
        <p:spPr bwMode="auto">
          <a:xfrm>
            <a:off x="32850762" y="6096000"/>
            <a:ext cx="10363200" cy="368046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3" name="AutoShape 4" title="White Box"/>
          <p:cNvSpPr>
            <a:spLocks noChangeArrowheads="1"/>
          </p:cNvSpPr>
          <p:nvPr/>
        </p:nvSpPr>
        <p:spPr bwMode="auto">
          <a:xfrm>
            <a:off x="22076396" y="6096000"/>
            <a:ext cx="10363200" cy="368046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4" name="AutoShape 4" title="White Box"/>
          <p:cNvSpPr>
            <a:spLocks noChangeArrowheads="1"/>
          </p:cNvSpPr>
          <p:nvPr/>
        </p:nvSpPr>
        <p:spPr bwMode="auto">
          <a:xfrm>
            <a:off x="11342998" y="6096000"/>
            <a:ext cx="10363200" cy="368046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5" name="AutoShape 4" title="White Box"/>
          <p:cNvSpPr>
            <a:spLocks noChangeArrowheads="1"/>
          </p:cNvSpPr>
          <p:nvPr/>
        </p:nvSpPr>
        <p:spPr bwMode="auto">
          <a:xfrm>
            <a:off x="609600" y="6096000"/>
            <a:ext cx="10363200" cy="368046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47" name="Text Box 9"/>
          <p:cNvSpPr txBox="1">
            <a:spLocks noChangeArrowheads="1"/>
          </p:cNvSpPr>
          <p:nvPr/>
        </p:nvSpPr>
        <p:spPr bwMode="auto">
          <a:xfrm>
            <a:off x="33070800" y="33832800"/>
            <a:ext cx="9779000" cy="505266"/>
          </a:xfrm>
          <a:prstGeom prst="rect">
            <a:avLst/>
          </a:prstGeom>
          <a:noFill/>
          <a:ln w="9525">
            <a:noFill/>
            <a:miter lim="800000"/>
            <a:headEnd/>
            <a:tailEnd/>
          </a:ln>
          <a:effectLst/>
        </p:spPr>
        <p:txBody>
          <a:bodyPr>
            <a:spAutoFit/>
          </a:bodyPr>
          <a:lstStyle/>
          <a:p>
            <a:pPr algn="l" defTabSz="4389438" eaLnBrk="0" hangingPunct="0">
              <a:lnSpc>
                <a:spcPct val="95000"/>
              </a:lnSpc>
            </a:pPr>
            <a:r>
              <a:rPr lang="en-US" sz="2800" dirty="0" smtClean="0">
                <a:latin typeface="Century Gothic"/>
                <a:cs typeface="Century Gothic"/>
              </a:rPr>
              <a:t>Insert your text here</a:t>
            </a:r>
            <a:endParaRPr lang="en-US" sz="2800" b="1" dirty="0">
              <a:latin typeface="Century Gothic"/>
              <a:cs typeface="Century Gothic"/>
            </a:endParaRPr>
          </a:p>
        </p:txBody>
      </p:sp>
      <p:cxnSp>
        <p:nvCxnSpPr>
          <p:cNvPr id="45" name="Straight Connector 44" title="Horizontal Line"/>
          <p:cNvCxnSpPr/>
          <p:nvPr/>
        </p:nvCxnSpPr>
        <p:spPr>
          <a:xfrm>
            <a:off x="34960833" y="33220470"/>
            <a:ext cx="639597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4" name="Text Box 42"/>
          <p:cNvSpPr txBox="1">
            <a:spLocks noChangeArrowheads="1"/>
          </p:cNvSpPr>
          <p:nvPr/>
        </p:nvSpPr>
        <p:spPr bwMode="auto">
          <a:xfrm>
            <a:off x="33223200" y="31546800"/>
            <a:ext cx="9829800" cy="1446550"/>
          </a:xfrm>
          <a:prstGeom prst="rect">
            <a:avLst/>
          </a:prstGeom>
          <a:noFill/>
          <a:ln w="9525">
            <a:noFill/>
            <a:miter lim="800000"/>
            <a:headEnd/>
            <a:tailEnd/>
          </a:ln>
          <a:effectLst/>
        </p:spPr>
        <p:txBody>
          <a:bodyPr>
            <a:spAutoFit/>
          </a:bodyPr>
          <a:lstStyle/>
          <a:p>
            <a:pPr algn="ctr" defTabSz="4389438">
              <a:spcBef>
                <a:spcPct val="50000"/>
              </a:spcBef>
            </a:pPr>
            <a:r>
              <a:rPr lang="en-US" sz="8800" b="1" dirty="0" smtClean="0">
                <a:latin typeface="Century Gothic"/>
                <a:cs typeface="Century Gothic"/>
              </a:rPr>
              <a:t>References</a:t>
            </a:r>
            <a:endParaRPr lang="en-US" b="1" dirty="0">
              <a:latin typeface="Century Gothic"/>
              <a:cs typeface="Century Gothic"/>
            </a:endParaRPr>
          </a:p>
        </p:txBody>
      </p:sp>
      <p:sp>
        <p:nvSpPr>
          <p:cNvPr id="52" name="Text Box 9"/>
          <p:cNvSpPr txBox="1">
            <a:spLocks noChangeArrowheads="1"/>
          </p:cNvSpPr>
          <p:nvPr/>
        </p:nvSpPr>
        <p:spPr bwMode="auto">
          <a:xfrm>
            <a:off x="33147000" y="8763000"/>
            <a:ext cx="9779000" cy="741229"/>
          </a:xfrm>
          <a:prstGeom prst="rect">
            <a:avLst/>
          </a:prstGeom>
          <a:noFill/>
          <a:ln w="9525">
            <a:noFill/>
            <a:miter lim="800000"/>
            <a:headEnd/>
            <a:tailEnd/>
          </a:ln>
          <a:effectLst/>
        </p:spPr>
        <p:txBody>
          <a:bodyPr>
            <a:spAutoFit/>
          </a:bodyPr>
          <a:lstStyle/>
          <a:p>
            <a:pPr algn="l" defTabSz="4389438" eaLnBrk="0" hangingPunct="0">
              <a:lnSpc>
                <a:spcPct val="95000"/>
              </a:lnSpc>
            </a:pPr>
            <a:r>
              <a:rPr lang="en-US" sz="4400" dirty="0" smtClean="0">
                <a:latin typeface="Century Gothic"/>
                <a:cs typeface="Century Gothic"/>
              </a:rPr>
              <a:t>Insert your text here</a:t>
            </a:r>
            <a:endParaRPr lang="en-US" sz="4400" b="1" dirty="0">
              <a:latin typeface="Century Gothic"/>
              <a:cs typeface="Century Gothic"/>
            </a:endParaRPr>
          </a:p>
        </p:txBody>
      </p:sp>
      <p:cxnSp>
        <p:nvCxnSpPr>
          <p:cNvPr id="43" name="Straight Connector 42" title="Horizontal Line"/>
          <p:cNvCxnSpPr/>
          <p:nvPr/>
        </p:nvCxnSpPr>
        <p:spPr>
          <a:xfrm>
            <a:off x="34884633" y="8226870"/>
            <a:ext cx="639597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2" name="Text Box 42"/>
          <p:cNvSpPr txBox="1">
            <a:spLocks noChangeArrowheads="1"/>
          </p:cNvSpPr>
          <p:nvPr/>
        </p:nvSpPr>
        <p:spPr bwMode="auto">
          <a:xfrm>
            <a:off x="33147000" y="6553200"/>
            <a:ext cx="9829800" cy="1446550"/>
          </a:xfrm>
          <a:prstGeom prst="rect">
            <a:avLst/>
          </a:prstGeom>
          <a:noFill/>
          <a:ln w="9525">
            <a:noFill/>
            <a:miter lim="800000"/>
            <a:headEnd/>
            <a:tailEnd/>
          </a:ln>
          <a:effectLst/>
        </p:spPr>
        <p:txBody>
          <a:bodyPr>
            <a:spAutoFit/>
          </a:bodyPr>
          <a:lstStyle/>
          <a:p>
            <a:pPr algn="ctr" defTabSz="4389438">
              <a:spcBef>
                <a:spcPct val="50000"/>
              </a:spcBef>
            </a:pPr>
            <a:r>
              <a:rPr lang="en-US" sz="8800" b="1" dirty="0" smtClean="0">
                <a:latin typeface="Century Gothic"/>
                <a:cs typeface="Century Gothic"/>
              </a:rPr>
              <a:t>Analysis</a:t>
            </a:r>
            <a:endParaRPr lang="en-US" b="1" dirty="0">
              <a:latin typeface="Century Gothic"/>
              <a:cs typeface="Century Gothic"/>
            </a:endParaRPr>
          </a:p>
        </p:txBody>
      </p:sp>
      <p:sp>
        <p:nvSpPr>
          <p:cNvPr id="60" name="AutoShape 26" title="Box for Figure 2"/>
          <p:cNvSpPr>
            <a:spLocks noChangeArrowheads="1"/>
          </p:cNvSpPr>
          <p:nvPr/>
        </p:nvSpPr>
        <p:spPr bwMode="auto">
          <a:xfrm>
            <a:off x="23012400" y="26593800"/>
            <a:ext cx="8382000" cy="83820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59" name="Text Box 25"/>
          <p:cNvSpPr txBox="1">
            <a:spLocks noChangeArrowheads="1"/>
          </p:cNvSpPr>
          <p:nvPr/>
        </p:nvSpPr>
        <p:spPr bwMode="auto">
          <a:xfrm>
            <a:off x="23204487" y="246126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b="1" i="1" dirty="0">
                <a:latin typeface="Century Gothic"/>
                <a:cs typeface="Century Gothic"/>
              </a:rPr>
              <a:t>Figure #2</a:t>
            </a:r>
          </a:p>
        </p:txBody>
      </p:sp>
      <p:sp>
        <p:nvSpPr>
          <p:cNvPr id="57" name="AutoShape 26" title="Box for Figure 1"/>
          <p:cNvSpPr>
            <a:spLocks noChangeArrowheads="1"/>
          </p:cNvSpPr>
          <p:nvPr/>
        </p:nvSpPr>
        <p:spPr bwMode="auto">
          <a:xfrm>
            <a:off x="23055263" y="13792200"/>
            <a:ext cx="8382000" cy="83820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56" name="Text Box 25"/>
          <p:cNvSpPr txBox="1">
            <a:spLocks noChangeArrowheads="1"/>
          </p:cNvSpPr>
          <p:nvPr/>
        </p:nvSpPr>
        <p:spPr bwMode="auto">
          <a:xfrm>
            <a:off x="23247350" y="118110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b="1" i="1" dirty="0">
                <a:latin typeface="Century Gothic"/>
                <a:cs typeface="Century Gothic"/>
              </a:rPr>
              <a:t>Figure </a:t>
            </a:r>
            <a:r>
              <a:rPr lang="en-US" sz="6500" b="1" i="1" dirty="0" smtClean="0">
                <a:latin typeface="Century Gothic"/>
                <a:cs typeface="Century Gothic"/>
              </a:rPr>
              <a:t>#1</a:t>
            </a:r>
            <a:endParaRPr lang="en-US" sz="6500" b="1" i="1" dirty="0">
              <a:latin typeface="Century Gothic"/>
              <a:cs typeface="Century Gothic"/>
            </a:endParaRPr>
          </a:p>
        </p:txBody>
      </p:sp>
      <p:sp>
        <p:nvSpPr>
          <p:cNvPr id="51" name="Text Box 9"/>
          <p:cNvSpPr txBox="1">
            <a:spLocks noChangeArrowheads="1"/>
          </p:cNvSpPr>
          <p:nvPr/>
        </p:nvSpPr>
        <p:spPr bwMode="auto">
          <a:xfrm>
            <a:off x="22402800" y="8915400"/>
            <a:ext cx="9779000" cy="741229"/>
          </a:xfrm>
          <a:prstGeom prst="rect">
            <a:avLst/>
          </a:prstGeom>
          <a:noFill/>
          <a:ln w="9525">
            <a:noFill/>
            <a:miter lim="800000"/>
            <a:headEnd/>
            <a:tailEnd/>
          </a:ln>
          <a:effectLst/>
        </p:spPr>
        <p:txBody>
          <a:bodyPr>
            <a:spAutoFit/>
          </a:bodyPr>
          <a:lstStyle/>
          <a:p>
            <a:pPr algn="l" defTabSz="4389438" eaLnBrk="0" hangingPunct="0">
              <a:lnSpc>
                <a:spcPct val="95000"/>
              </a:lnSpc>
            </a:pPr>
            <a:r>
              <a:rPr lang="en-US" sz="4400" dirty="0" smtClean="0">
                <a:latin typeface="Century Gothic"/>
                <a:cs typeface="Century Gothic"/>
              </a:rPr>
              <a:t>Insert your text here</a:t>
            </a:r>
            <a:endParaRPr lang="en-US" sz="4400" b="1" dirty="0">
              <a:latin typeface="Century Gothic"/>
              <a:cs typeface="Century Gothic"/>
            </a:endParaRPr>
          </a:p>
        </p:txBody>
      </p:sp>
      <p:cxnSp>
        <p:nvCxnSpPr>
          <p:cNvPr id="40" name="Straight Connector 39" title="Horizontal Line"/>
          <p:cNvCxnSpPr/>
          <p:nvPr/>
        </p:nvCxnSpPr>
        <p:spPr>
          <a:xfrm>
            <a:off x="24064233" y="8226870"/>
            <a:ext cx="639597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9" name="Text Box 42"/>
          <p:cNvSpPr txBox="1">
            <a:spLocks noChangeArrowheads="1"/>
          </p:cNvSpPr>
          <p:nvPr/>
        </p:nvSpPr>
        <p:spPr bwMode="auto">
          <a:xfrm>
            <a:off x="22326600" y="6553200"/>
            <a:ext cx="9829800" cy="1446550"/>
          </a:xfrm>
          <a:prstGeom prst="rect">
            <a:avLst/>
          </a:prstGeom>
          <a:noFill/>
          <a:ln w="9525">
            <a:noFill/>
            <a:miter lim="800000"/>
            <a:headEnd/>
            <a:tailEnd/>
          </a:ln>
          <a:effectLst/>
        </p:spPr>
        <p:txBody>
          <a:bodyPr>
            <a:spAutoFit/>
          </a:bodyPr>
          <a:lstStyle/>
          <a:p>
            <a:pPr algn="ctr" defTabSz="4389438">
              <a:spcBef>
                <a:spcPct val="50000"/>
              </a:spcBef>
            </a:pPr>
            <a:r>
              <a:rPr lang="en-US" sz="8800" b="1" dirty="0" smtClean="0">
                <a:latin typeface="Century Gothic"/>
                <a:cs typeface="Century Gothic"/>
              </a:rPr>
              <a:t>Data</a:t>
            </a:r>
            <a:endParaRPr lang="en-US" b="1" dirty="0">
              <a:latin typeface="Century Gothic"/>
              <a:cs typeface="Century Gothic"/>
            </a:endParaRPr>
          </a:p>
        </p:txBody>
      </p:sp>
      <p:sp>
        <p:nvSpPr>
          <p:cNvPr id="50" name="Text Box 9"/>
          <p:cNvSpPr txBox="1">
            <a:spLocks noChangeArrowheads="1"/>
          </p:cNvSpPr>
          <p:nvPr/>
        </p:nvSpPr>
        <p:spPr bwMode="auto">
          <a:xfrm>
            <a:off x="11582400" y="26365200"/>
            <a:ext cx="9779000" cy="741229"/>
          </a:xfrm>
          <a:prstGeom prst="rect">
            <a:avLst/>
          </a:prstGeom>
          <a:noFill/>
          <a:ln w="9525">
            <a:noFill/>
            <a:miter lim="800000"/>
            <a:headEnd/>
            <a:tailEnd/>
          </a:ln>
          <a:effectLst/>
        </p:spPr>
        <p:txBody>
          <a:bodyPr>
            <a:spAutoFit/>
          </a:bodyPr>
          <a:lstStyle/>
          <a:p>
            <a:pPr algn="l" defTabSz="4389438" eaLnBrk="0" hangingPunct="0">
              <a:lnSpc>
                <a:spcPct val="95000"/>
              </a:lnSpc>
            </a:pPr>
            <a:r>
              <a:rPr lang="en-US" sz="4400" dirty="0" smtClean="0">
                <a:latin typeface="Century Gothic"/>
                <a:cs typeface="Century Gothic"/>
              </a:rPr>
              <a:t>Insert your text here</a:t>
            </a:r>
            <a:endParaRPr lang="en-US" sz="4400" b="1" dirty="0">
              <a:latin typeface="Century Gothic"/>
              <a:cs typeface="Century Gothic"/>
            </a:endParaRPr>
          </a:p>
        </p:txBody>
      </p:sp>
      <p:cxnSp>
        <p:nvCxnSpPr>
          <p:cNvPr id="37" name="Straight Connector 36" title="Horizontal Line"/>
          <p:cNvCxnSpPr/>
          <p:nvPr/>
        </p:nvCxnSpPr>
        <p:spPr>
          <a:xfrm>
            <a:off x="13332733" y="25976216"/>
            <a:ext cx="639597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6" name="Text Box 42"/>
          <p:cNvSpPr txBox="1">
            <a:spLocks noChangeArrowheads="1"/>
          </p:cNvSpPr>
          <p:nvPr/>
        </p:nvSpPr>
        <p:spPr bwMode="auto">
          <a:xfrm>
            <a:off x="11595100" y="24302546"/>
            <a:ext cx="9829800" cy="1446550"/>
          </a:xfrm>
          <a:prstGeom prst="rect">
            <a:avLst/>
          </a:prstGeom>
          <a:noFill/>
          <a:ln w="9525">
            <a:noFill/>
            <a:miter lim="800000"/>
            <a:headEnd/>
            <a:tailEnd/>
          </a:ln>
          <a:effectLst/>
        </p:spPr>
        <p:txBody>
          <a:bodyPr>
            <a:spAutoFit/>
          </a:bodyPr>
          <a:lstStyle/>
          <a:p>
            <a:pPr algn="ctr" defTabSz="4389438">
              <a:spcBef>
                <a:spcPct val="50000"/>
              </a:spcBef>
            </a:pPr>
            <a:r>
              <a:rPr lang="en-US" sz="8800" b="1" dirty="0" smtClean="0">
                <a:latin typeface="Century Gothic"/>
                <a:cs typeface="Century Gothic"/>
              </a:rPr>
              <a:t>Methods</a:t>
            </a:r>
            <a:endParaRPr lang="en-US" b="1" dirty="0">
              <a:latin typeface="Century Gothic"/>
              <a:cs typeface="Century Gothic"/>
            </a:endParaRPr>
          </a:p>
        </p:txBody>
      </p:sp>
      <p:sp>
        <p:nvSpPr>
          <p:cNvPr id="49" name="Text Box 9"/>
          <p:cNvSpPr txBox="1">
            <a:spLocks noChangeArrowheads="1"/>
          </p:cNvSpPr>
          <p:nvPr/>
        </p:nvSpPr>
        <p:spPr bwMode="auto">
          <a:xfrm>
            <a:off x="11658600" y="8915400"/>
            <a:ext cx="9779000" cy="741229"/>
          </a:xfrm>
          <a:prstGeom prst="rect">
            <a:avLst/>
          </a:prstGeom>
          <a:noFill/>
          <a:ln w="9525">
            <a:noFill/>
            <a:miter lim="800000"/>
            <a:headEnd/>
            <a:tailEnd/>
          </a:ln>
          <a:effectLst/>
        </p:spPr>
        <p:txBody>
          <a:bodyPr>
            <a:spAutoFit/>
          </a:bodyPr>
          <a:lstStyle/>
          <a:p>
            <a:pPr algn="l" defTabSz="4389438" eaLnBrk="0" hangingPunct="0">
              <a:lnSpc>
                <a:spcPct val="95000"/>
              </a:lnSpc>
            </a:pPr>
            <a:r>
              <a:rPr lang="en-US" sz="4400" dirty="0" smtClean="0">
                <a:latin typeface="Century Gothic"/>
                <a:cs typeface="Century Gothic"/>
              </a:rPr>
              <a:t>Insert your text here</a:t>
            </a:r>
            <a:endParaRPr lang="en-US" sz="4400" b="1" dirty="0">
              <a:latin typeface="Century Gothic"/>
              <a:cs typeface="Century Gothic"/>
            </a:endParaRPr>
          </a:p>
        </p:txBody>
      </p:sp>
      <p:cxnSp>
        <p:nvCxnSpPr>
          <p:cNvPr id="34" name="Straight Connector 33" title="Horizontal Line"/>
          <p:cNvCxnSpPr/>
          <p:nvPr/>
        </p:nvCxnSpPr>
        <p:spPr>
          <a:xfrm>
            <a:off x="13548633" y="8226870"/>
            <a:ext cx="639597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3" name="Text Box 42"/>
          <p:cNvSpPr txBox="1">
            <a:spLocks noChangeArrowheads="1"/>
          </p:cNvSpPr>
          <p:nvPr/>
        </p:nvSpPr>
        <p:spPr bwMode="auto">
          <a:xfrm>
            <a:off x="11811000" y="6553200"/>
            <a:ext cx="9829800" cy="1446550"/>
          </a:xfrm>
          <a:prstGeom prst="rect">
            <a:avLst/>
          </a:prstGeom>
          <a:noFill/>
          <a:ln w="9525">
            <a:noFill/>
            <a:miter lim="800000"/>
            <a:headEnd/>
            <a:tailEnd/>
          </a:ln>
          <a:effectLst/>
        </p:spPr>
        <p:txBody>
          <a:bodyPr>
            <a:spAutoFit/>
          </a:bodyPr>
          <a:lstStyle/>
          <a:p>
            <a:pPr algn="ctr" defTabSz="4389438">
              <a:spcBef>
                <a:spcPct val="50000"/>
              </a:spcBef>
            </a:pPr>
            <a:r>
              <a:rPr lang="en-US" sz="8800" b="1" dirty="0" smtClean="0">
                <a:latin typeface="Century Gothic"/>
                <a:cs typeface="Century Gothic"/>
              </a:rPr>
              <a:t>Objectives</a:t>
            </a:r>
            <a:endParaRPr lang="en-US" b="1" dirty="0">
              <a:latin typeface="Century Gothic"/>
              <a:cs typeface="Century Gothic"/>
            </a:endParaRPr>
          </a:p>
        </p:txBody>
      </p:sp>
      <p:sp>
        <p:nvSpPr>
          <p:cNvPr id="48" name="Text Box 9"/>
          <p:cNvSpPr txBox="1">
            <a:spLocks noChangeArrowheads="1"/>
          </p:cNvSpPr>
          <p:nvPr/>
        </p:nvSpPr>
        <p:spPr bwMode="auto">
          <a:xfrm>
            <a:off x="838200" y="26365200"/>
            <a:ext cx="9779000" cy="741229"/>
          </a:xfrm>
          <a:prstGeom prst="rect">
            <a:avLst/>
          </a:prstGeom>
          <a:noFill/>
          <a:ln w="9525">
            <a:noFill/>
            <a:miter lim="800000"/>
            <a:headEnd/>
            <a:tailEnd/>
          </a:ln>
          <a:effectLst/>
        </p:spPr>
        <p:txBody>
          <a:bodyPr>
            <a:spAutoFit/>
          </a:bodyPr>
          <a:lstStyle/>
          <a:p>
            <a:pPr algn="l" defTabSz="4389438" eaLnBrk="0" hangingPunct="0">
              <a:lnSpc>
                <a:spcPct val="95000"/>
              </a:lnSpc>
            </a:pPr>
            <a:r>
              <a:rPr lang="en-US" sz="4400" dirty="0" smtClean="0">
                <a:latin typeface="Century Gothic"/>
                <a:cs typeface="Century Gothic"/>
              </a:rPr>
              <a:t>Insert your text here</a:t>
            </a:r>
            <a:endParaRPr lang="en-US" sz="4400" b="1" dirty="0">
              <a:latin typeface="Century Gothic"/>
              <a:cs typeface="Century Gothic"/>
            </a:endParaRPr>
          </a:p>
        </p:txBody>
      </p:sp>
      <p:cxnSp>
        <p:nvCxnSpPr>
          <p:cNvPr id="28" name="Straight Connector 27" title="Horizontal Line"/>
          <p:cNvCxnSpPr/>
          <p:nvPr/>
        </p:nvCxnSpPr>
        <p:spPr>
          <a:xfrm>
            <a:off x="2575833" y="25981470"/>
            <a:ext cx="639597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27" name="Text Box 42"/>
          <p:cNvSpPr txBox="1">
            <a:spLocks noChangeArrowheads="1"/>
          </p:cNvSpPr>
          <p:nvPr/>
        </p:nvSpPr>
        <p:spPr bwMode="auto">
          <a:xfrm>
            <a:off x="838200" y="24307800"/>
            <a:ext cx="9829800" cy="1446550"/>
          </a:xfrm>
          <a:prstGeom prst="rect">
            <a:avLst/>
          </a:prstGeom>
          <a:noFill/>
          <a:ln w="9525">
            <a:noFill/>
            <a:miter lim="800000"/>
            <a:headEnd/>
            <a:tailEnd/>
          </a:ln>
          <a:effectLst/>
        </p:spPr>
        <p:txBody>
          <a:bodyPr>
            <a:spAutoFit/>
          </a:bodyPr>
          <a:lstStyle/>
          <a:p>
            <a:pPr algn="ctr" defTabSz="4389438">
              <a:spcBef>
                <a:spcPct val="50000"/>
              </a:spcBef>
            </a:pPr>
            <a:r>
              <a:rPr lang="en-US" sz="8800" b="1" dirty="0" smtClean="0">
                <a:latin typeface="Century Gothic"/>
                <a:cs typeface="Century Gothic"/>
              </a:rPr>
              <a:t>Hypothesis</a:t>
            </a:r>
            <a:endParaRPr lang="en-US" b="1" dirty="0">
              <a:latin typeface="Century Gothic"/>
              <a:cs typeface="Century Gothic"/>
            </a:endParaRPr>
          </a:p>
        </p:txBody>
      </p:sp>
      <p:sp>
        <p:nvSpPr>
          <p:cNvPr id="6" name="Text Box 9"/>
          <p:cNvSpPr txBox="1">
            <a:spLocks noChangeArrowheads="1"/>
          </p:cNvSpPr>
          <p:nvPr/>
        </p:nvSpPr>
        <p:spPr bwMode="auto">
          <a:xfrm>
            <a:off x="901700" y="8763000"/>
            <a:ext cx="9779000" cy="741229"/>
          </a:xfrm>
          <a:prstGeom prst="rect">
            <a:avLst/>
          </a:prstGeom>
          <a:noFill/>
          <a:ln w="9525">
            <a:noFill/>
            <a:miter lim="800000"/>
            <a:headEnd/>
            <a:tailEnd/>
          </a:ln>
          <a:effectLst/>
        </p:spPr>
        <p:txBody>
          <a:bodyPr>
            <a:spAutoFit/>
          </a:bodyPr>
          <a:lstStyle/>
          <a:p>
            <a:pPr algn="l" defTabSz="4389438" eaLnBrk="0" hangingPunct="0">
              <a:lnSpc>
                <a:spcPct val="95000"/>
              </a:lnSpc>
            </a:pPr>
            <a:r>
              <a:rPr lang="en-US" sz="4400" dirty="0" smtClean="0">
                <a:latin typeface="Century Gothic"/>
                <a:cs typeface="Century Gothic"/>
              </a:rPr>
              <a:t>Insert your text here</a:t>
            </a:r>
            <a:endParaRPr lang="en-US" sz="4400" b="1" dirty="0">
              <a:latin typeface="Century Gothic"/>
              <a:cs typeface="Century Gothic"/>
            </a:endParaRPr>
          </a:p>
        </p:txBody>
      </p:sp>
      <p:cxnSp>
        <p:nvCxnSpPr>
          <p:cNvPr id="18" name="Straight Connector 17" title="Horizontal Line"/>
          <p:cNvCxnSpPr/>
          <p:nvPr/>
        </p:nvCxnSpPr>
        <p:spPr>
          <a:xfrm>
            <a:off x="2575833" y="8226870"/>
            <a:ext cx="639597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16" name="Text Box 42"/>
          <p:cNvSpPr txBox="1">
            <a:spLocks noChangeArrowheads="1"/>
          </p:cNvSpPr>
          <p:nvPr/>
        </p:nvSpPr>
        <p:spPr bwMode="auto">
          <a:xfrm>
            <a:off x="838200" y="6553200"/>
            <a:ext cx="9829800" cy="1446550"/>
          </a:xfrm>
          <a:prstGeom prst="rect">
            <a:avLst/>
          </a:prstGeom>
          <a:noFill/>
          <a:ln w="9525">
            <a:noFill/>
            <a:miter lim="800000"/>
            <a:headEnd/>
            <a:tailEnd/>
          </a:ln>
          <a:effectLst/>
        </p:spPr>
        <p:txBody>
          <a:bodyPr>
            <a:spAutoFit/>
          </a:bodyPr>
          <a:lstStyle/>
          <a:p>
            <a:pPr algn="ctr" defTabSz="4389438">
              <a:spcBef>
                <a:spcPct val="50000"/>
              </a:spcBef>
            </a:pPr>
            <a:r>
              <a:rPr lang="en-US" sz="8800" b="1" dirty="0" smtClean="0">
                <a:latin typeface="Century Gothic"/>
                <a:cs typeface="Century Gothic"/>
              </a:rPr>
              <a:t>Background</a:t>
            </a:r>
            <a:endParaRPr lang="en-US" b="1" dirty="0">
              <a:latin typeface="Century Gothic"/>
              <a:cs typeface="Century Gothic"/>
            </a:endParaRPr>
          </a:p>
        </p:txBody>
      </p:sp>
      <p:sp>
        <p:nvSpPr>
          <p:cNvPr id="53" name="TextBox 52"/>
          <p:cNvSpPr txBox="1"/>
          <p:nvPr/>
        </p:nvSpPr>
        <p:spPr>
          <a:xfrm>
            <a:off x="31699200" y="3657600"/>
            <a:ext cx="11430000" cy="1569660"/>
          </a:xfrm>
          <a:prstGeom prst="rect">
            <a:avLst/>
          </a:prstGeom>
          <a:noFill/>
        </p:spPr>
        <p:txBody>
          <a:bodyPr wrap="square" rtlCol="0">
            <a:spAutoFit/>
          </a:bodyPr>
          <a:lstStyle/>
          <a:p>
            <a:pPr algn="ctr"/>
            <a:r>
              <a:rPr lang="en-US" sz="4800" dirty="0" smtClean="0">
                <a:solidFill>
                  <a:schemeClr val="bg1"/>
                </a:solidFill>
                <a:latin typeface="Century Gothic"/>
                <a:cs typeface="Century Gothic"/>
              </a:rPr>
              <a:t>Department of </a:t>
            </a:r>
          </a:p>
          <a:p>
            <a:pPr algn="ctr"/>
            <a:r>
              <a:rPr lang="en-US" sz="4800" dirty="0" smtClean="0">
                <a:solidFill>
                  <a:schemeClr val="bg1"/>
                </a:solidFill>
                <a:latin typeface="Century Gothic"/>
                <a:cs typeface="Century Gothic"/>
              </a:rPr>
              <a:t>Translational Research</a:t>
            </a:r>
            <a:endParaRPr lang="en-US" sz="4800" dirty="0">
              <a:solidFill>
                <a:schemeClr val="bg1"/>
              </a:solidFill>
              <a:latin typeface="Century Gothic"/>
              <a:cs typeface="Century Gothic"/>
            </a:endParaRPr>
          </a:p>
        </p:txBody>
      </p:sp>
      <p:pic>
        <p:nvPicPr>
          <p:cNvPr id="25" name="Picture 24" descr="NEW_USAHealth-RedWht-4c.eps" title="USA Health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65800" y="1295400"/>
            <a:ext cx="11702902" cy="1981200"/>
          </a:xfrm>
          <a:prstGeom prst="rect">
            <a:avLst/>
          </a:prstGeom>
        </p:spPr>
      </p:pic>
      <p:sp>
        <p:nvSpPr>
          <p:cNvPr id="9" name="Text Box 14"/>
          <p:cNvSpPr txBox="1">
            <a:spLocks noChangeArrowheads="1"/>
          </p:cNvSpPr>
          <p:nvPr/>
        </p:nvSpPr>
        <p:spPr bwMode="auto">
          <a:xfrm>
            <a:off x="838200" y="3886200"/>
            <a:ext cx="28422600" cy="1323439"/>
          </a:xfrm>
          <a:prstGeom prst="rect">
            <a:avLst/>
          </a:prstGeom>
          <a:noFill/>
          <a:ln w="9525">
            <a:noFill/>
            <a:miter lim="800000"/>
            <a:headEnd/>
            <a:tailEnd/>
          </a:ln>
          <a:effectLst/>
        </p:spPr>
        <p:txBody>
          <a:bodyPr wrap="square">
            <a:spAutoFit/>
          </a:bodyPr>
          <a:lstStyle/>
          <a:p>
            <a:pPr marL="457200" lvl="0" algn="ctr" defTabSz="2508517"/>
            <a:r>
              <a:rPr lang="en-US" sz="4000" b="1" dirty="0" smtClean="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rPr>
              <a:t>Author </a:t>
            </a:r>
            <a:r>
              <a:rPr lang="en-US" sz="40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rPr>
              <a:t>One, MD/DO; Author Two, MD/DO; Author Three, MD/DO;</a:t>
            </a:r>
          </a:p>
          <a:p>
            <a:pPr marL="457200" lvl="0" algn="ctr" defTabSz="2508517"/>
            <a:r>
              <a:rPr lang="en-US" sz="40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rPr>
              <a:t>Author Four, CRNP/PA/RN/RT; Faculty Mentor, MD/DO</a:t>
            </a:r>
          </a:p>
        </p:txBody>
      </p:sp>
      <p:sp>
        <p:nvSpPr>
          <p:cNvPr id="12" name="Title 11"/>
          <p:cNvSpPr>
            <a:spLocks noGrp="1"/>
          </p:cNvSpPr>
          <p:nvPr>
            <p:ph type="title"/>
          </p:nvPr>
        </p:nvSpPr>
        <p:spPr>
          <a:xfrm>
            <a:off x="2346960" y="914400"/>
            <a:ext cx="25542240" cy="2667000"/>
          </a:xfrm>
        </p:spPr>
        <p:txBody>
          <a:bodyPr>
            <a:normAutofit/>
          </a:bodyPr>
          <a:lstStyle/>
          <a:p>
            <a:r>
              <a:rPr lang="en-US" sz="15000" b="1" dirty="0">
                <a:solidFill>
                  <a:srgbClr val="FFFFFF"/>
                </a:solidFill>
                <a:latin typeface="Century Gothic"/>
                <a:cs typeface="Century Gothic"/>
              </a:rPr>
              <a:t>Title of the Research </a:t>
            </a:r>
            <a:r>
              <a:rPr lang="en-US" sz="15000" b="1" dirty="0" smtClean="0">
                <a:solidFill>
                  <a:srgbClr val="FFFFFF"/>
                </a:solidFill>
                <a:latin typeface="Century Gothic"/>
                <a:cs typeface="Century Gothic"/>
              </a:rPr>
              <a:t>Study</a:t>
            </a:r>
            <a:endParaRPr lang="en-US" sz="15000" dirty="0"/>
          </a:p>
        </p:txBody>
      </p:sp>
      <p:sp>
        <p:nvSpPr>
          <p:cNvPr id="55" name="TextBox 54"/>
          <p:cNvSpPr txBox="1"/>
          <p:nvPr/>
        </p:nvSpPr>
        <p:spPr>
          <a:xfrm>
            <a:off x="44683680" y="-2"/>
            <a:ext cx="18288000" cy="43891200"/>
          </a:xfrm>
          <a:prstGeom prst="rect">
            <a:avLst/>
          </a:prstGeom>
          <a:solidFill>
            <a:schemeClr val="tx1"/>
          </a:solidFill>
        </p:spPr>
        <p:txBody>
          <a:bodyPr wrap="square" rtlCol="0">
            <a:noAutofit/>
          </a:bodyPr>
          <a:lstStyle/>
          <a:p>
            <a:pPr marL="182880">
              <a:spcBef>
                <a:spcPts val="3000"/>
              </a:spcBef>
            </a:pPr>
            <a:r>
              <a:rPr lang="en-US" sz="6600" dirty="0">
                <a:ln w="18415" cmpd="sng">
                  <a:solidFill>
                    <a:srgbClr val="FF0000"/>
                  </a:solidFill>
                  <a:prstDash val="solid"/>
                </a:ln>
                <a:solidFill>
                  <a:srgbClr val="DA1F28"/>
                </a:solidFill>
                <a:effectLst>
                  <a:outerShdw blurRad="63500" dir="3600000" algn="tl" rotWithShape="0">
                    <a:srgbClr val="000000">
                      <a:alpha val="70000"/>
                    </a:srgbClr>
                  </a:outerShdw>
                </a:effectLst>
              </a:rPr>
              <a:t>Instructions</a:t>
            </a:r>
            <a:endParaRPr lang="en-US" sz="5400" dirty="0">
              <a:ln w="18415" cmpd="sng">
                <a:solidFill>
                  <a:schemeClr val="accent4">
                    <a:lumMod val="60000"/>
                    <a:lumOff val="40000"/>
                  </a:schemeClr>
                </a:solidFill>
                <a:prstDash val="solid"/>
              </a:ln>
              <a:solidFill>
                <a:schemeClr val="accent4">
                  <a:lumMod val="40000"/>
                  <a:lumOff val="60000"/>
                </a:schemeClr>
              </a:solidFill>
              <a:effectLst>
                <a:outerShdw blurRad="63500" dir="3600000" algn="tl" rotWithShape="0">
                  <a:srgbClr val="000000">
                    <a:alpha val="70000"/>
                  </a:srgbClr>
                </a:outerShdw>
              </a:effectLst>
            </a:endParaRPr>
          </a:p>
          <a:p>
            <a:pPr marL="182880">
              <a:spcBef>
                <a:spcPts val="3000"/>
              </a:spcBef>
            </a:pPr>
            <a:r>
              <a:rPr lang="en-US" sz="5400" dirty="0">
                <a:ln w="18415" cmpd="sng">
                  <a:noFill/>
                  <a:prstDash val="solid"/>
                </a:ln>
                <a:solidFill>
                  <a:srgbClr val="FFFFFF"/>
                </a:solidFill>
              </a:rPr>
              <a:t>Section headers should be repositioned up or down as needed to optimize layout, but overall alignment should be maintained</a:t>
            </a:r>
            <a:r>
              <a:rPr lang="en-US" sz="5400" dirty="0" smtClean="0">
                <a:ln w="18415" cmpd="sng">
                  <a:noFill/>
                  <a:prstDash val="solid"/>
                </a:ln>
                <a:solidFill>
                  <a:srgbClr val="FFFFFF"/>
                </a:solidFill>
              </a:rPr>
              <a:t>. Do not change the fonts. </a:t>
            </a:r>
            <a:endParaRPr lang="en-US" sz="5400" dirty="0">
              <a:ln w="18415" cmpd="sng">
                <a:noFill/>
                <a:prstDash val="solid"/>
              </a:ln>
              <a:solidFill>
                <a:srgbClr val="FFFFFF"/>
              </a:solidFill>
            </a:endParaRPr>
          </a:p>
          <a:p>
            <a:pPr marL="182880">
              <a:spcBef>
                <a:spcPts val="3000"/>
              </a:spcBef>
            </a:pPr>
            <a:r>
              <a:rPr lang="en-US" sz="5400" b="1" dirty="0">
                <a:ln w="18415" cmpd="sng">
                  <a:noFill/>
                  <a:prstDash val="solid"/>
                </a:ln>
                <a:solidFill>
                  <a:srgbClr val="FF0000"/>
                </a:solidFill>
                <a:effectLst>
                  <a:outerShdw blurRad="38100" dist="38100" dir="2700000" algn="tl">
                    <a:srgbClr val="000000">
                      <a:alpha val="43137"/>
                    </a:srgbClr>
                  </a:outerShdw>
                </a:effectLst>
              </a:rPr>
              <a:t>Background</a:t>
            </a:r>
          </a:p>
          <a:p>
            <a:pPr marL="182880">
              <a:spcBef>
                <a:spcPts val="3000"/>
              </a:spcBef>
            </a:pPr>
            <a:r>
              <a:rPr lang="en-US" sz="5400" dirty="0">
                <a:ln w="18415" cmpd="sng">
                  <a:noFill/>
                  <a:prstDash val="solid"/>
                </a:ln>
                <a:solidFill>
                  <a:srgbClr val="FFFFFF"/>
                </a:solidFill>
              </a:rPr>
              <a:t>The Background section of your poster should..</a:t>
            </a:r>
          </a:p>
          <a:p>
            <a:pPr marL="182880">
              <a:spcBef>
                <a:spcPts val="3000"/>
              </a:spcBef>
            </a:pPr>
            <a:r>
              <a:rPr lang="en-US" sz="5400" b="1" dirty="0">
                <a:ln w="18415" cmpd="sng">
                  <a:noFill/>
                  <a:prstDash val="solid"/>
                </a:ln>
                <a:solidFill>
                  <a:srgbClr val="FF0000"/>
                </a:solidFill>
                <a:effectLst>
                  <a:outerShdw blurRad="38100" dist="38100" dir="2700000" algn="tl">
                    <a:srgbClr val="000000">
                      <a:alpha val="43137"/>
                    </a:srgbClr>
                  </a:outerShdw>
                </a:effectLst>
              </a:rPr>
              <a:t>Aim Statement</a:t>
            </a:r>
          </a:p>
          <a:p>
            <a:pPr marL="182880">
              <a:spcBef>
                <a:spcPts val="3000"/>
              </a:spcBef>
            </a:pPr>
            <a:r>
              <a:rPr lang="en-US" sz="5400" dirty="0">
                <a:ln w="18415" cmpd="sng">
                  <a:noFill/>
                  <a:prstDash val="solid"/>
                </a:ln>
                <a:solidFill>
                  <a:srgbClr val="FFFFFF"/>
                </a:solidFill>
              </a:rPr>
              <a:t>An Aim Statement is a written, measurable, and time-sensitive description of the goal(s) of your project , E.G. “The aim of this project was to improve medication reconciliation during transitions  in care by 75 percent within 1 year.</a:t>
            </a:r>
          </a:p>
          <a:p>
            <a:pPr marL="182880">
              <a:spcBef>
                <a:spcPts val="3000"/>
              </a:spcBef>
            </a:pPr>
            <a:r>
              <a:rPr lang="en-US" sz="5400" b="1" dirty="0">
                <a:ln w="18415" cmpd="sng">
                  <a:noFill/>
                  <a:prstDash val="solid"/>
                </a:ln>
                <a:solidFill>
                  <a:srgbClr val="FF0000"/>
                </a:solidFill>
                <a:effectLst>
                  <a:outerShdw blurRad="38100" dist="38100" dir="2700000" algn="tl">
                    <a:srgbClr val="000000">
                      <a:alpha val="43137"/>
                    </a:srgbClr>
                  </a:outerShdw>
                </a:effectLst>
              </a:rPr>
              <a:t>Project Design </a:t>
            </a:r>
          </a:p>
          <a:p>
            <a:pPr marL="182880">
              <a:spcBef>
                <a:spcPts val="3000"/>
              </a:spcBef>
            </a:pPr>
            <a:r>
              <a:rPr lang="en-US" sz="5400" dirty="0">
                <a:ln w="18415" cmpd="sng">
                  <a:noFill/>
                  <a:prstDash val="solid"/>
                </a:ln>
                <a:solidFill>
                  <a:srgbClr val="FFFFFF"/>
                </a:solidFill>
              </a:rPr>
              <a:t>The USA Health system has adopted the Plan, Do, Study, Act (PDSA) for the structure for quality improvement projects. </a:t>
            </a:r>
          </a:p>
          <a:p>
            <a:pPr marL="182880">
              <a:spcBef>
                <a:spcPts val="3000"/>
              </a:spcBef>
            </a:pPr>
            <a:r>
              <a:rPr lang="en-US" sz="5400" b="1" dirty="0">
                <a:ln w="18415" cmpd="sng">
                  <a:noFill/>
                  <a:prstDash val="solid"/>
                </a:ln>
                <a:solidFill>
                  <a:srgbClr val="FF0000"/>
                </a:solidFill>
                <a:effectLst>
                  <a:outerShdw blurRad="38100" dist="38100" dir="2700000" algn="tl">
                    <a:srgbClr val="000000">
                      <a:alpha val="43137"/>
                    </a:srgbClr>
                  </a:outerShdw>
                </a:effectLst>
              </a:rPr>
              <a:t>Results</a:t>
            </a:r>
          </a:p>
          <a:p>
            <a:pPr marL="182880">
              <a:spcBef>
                <a:spcPts val="3000"/>
              </a:spcBef>
            </a:pPr>
            <a:r>
              <a:rPr lang="en-US" sz="5400" dirty="0">
                <a:ln w="18415" cmpd="sng">
                  <a:noFill/>
                  <a:prstDash val="solid"/>
                </a:ln>
                <a:solidFill>
                  <a:srgbClr val="FFFFFF"/>
                </a:solidFill>
              </a:rPr>
              <a:t>A description of your results should be of about 250 words. Data should be presented in table and graphs. Information in the  provided table can be edited directly. Data in the provided graph can be edited by right clicking on the graph and selecting “Edit Data”, which opens an MS Excel spreadsheet. </a:t>
            </a:r>
          </a:p>
          <a:p>
            <a:pPr marL="182880">
              <a:spcBef>
                <a:spcPts val="3000"/>
              </a:spcBef>
            </a:pPr>
            <a:r>
              <a:rPr lang="en-US" sz="5400" b="1" dirty="0">
                <a:ln w="18415" cmpd="sng">
                  <a:noFill/>
                  <a:prstDash val="solid"/>
                </a:ln>
                <a:solidFill>
                  <a:srgbClr val="FF0000"/>
                </a:solidFill>
                <a:effectLst>
                  <a:outerShdw blurRad="38100" dist="38100" dir="2700000" algn="tl">
                    <a:srgbClr val="000000">
                      <a:alpha val="43137"/>
                    </a:srgbClr>
                  </a:outerShdw>
                </a:effectLst>
              </a:rPr>
              <a:t>Discussion</a:t>
            </a:r>
          </a:p>
          <a:p>
            <a:pPr marL="182880">
              <a:spcBef>
                <a:spcPts val="3000"/>
              </a:spcBef>
            </a:pPr>
            <a:r>
              <a:rPr lang="en-US" sz="5400" dirty="0">
                <a:ln w="18415" cmpd="sng">
                  <a:noFill/>
                  <a:prstDash val="solid"/>
                </a:ln>
                <a:solidFill>
                  <a:srgbClr val="FFFFFF"/>
                </a:solidFill>
              </a:rPr>
              <a:t>You should discuss the …</a:t>
            </a:r>
          </a:p>
          <a:p>
            <a:pPr marL="182880">
              <a:spcBef>
                <a:spcPts val="3000"/>
              </a:spcBef>
            </a:pPr>
            <a:r>
              <a:rPr lang="en-US" sz="5400" b="1" dirty="0">
                <a:ln w="18415" cmpd="sng">
                  <a:noFill/>
                  <a:prstDash val="solid"/>
                </a:ln>
                <a:solidFill>
                  <a:srgbClr val="FF0000"/>
                </a:solidFill>
                <a:effectLst>
                  <a:outerShdw blurRad="38100" dist="38100" dir="2700000" algn="tl">
                    <a:srgbClr val="000000">
                      <a:alpha val="43137"/>
                    </a:srgbClr>
                  </a:outerShdw>
                </a:effectLst>
              </a:rPr>
              <a:t>References</a:t>
            </a:r>
          </a:p>
          <a:p>
            <a:pPr marL="182880">
              <a:spcBef>
                <a:spcPts val="3000"/>
              </a:spcBef>
            </a:pPr>
            <a:r>
              <a:rPr lang="en-US" sz="5400" dirty="0">
                <a:ln w="18415" cmpd="sng">
                  <a:noFill/>
                  <a:prstDash val="solid"/>
                </a:ln>
                <a:solidFill>
                  <a:srgbClr val="FFFFFF"/>
                </a:solidFill>
              </a:rPr>
              <a:t>All original sources used in developing your project should be referenced using the example format on this template. </a:t>
            </a:r>
          </a:p>
          <a:p>
            <a:pPr marL="182880">
              <a:spcBef>
                <a:spcPts val="3000"/>
              </a:spcBef>
            </a:pPr>
            <a:r>
              <a:rPr lang="en-US" sz="5400" b="1" dirty="0">
                <a:ln w="18415" cmpd="sng">
                  <a:noFill/>
                  <a:prstDash val="solid"/>
                </a:ln>
                <a:solidFill>
                  <a:srgbClr val="FF0000"/>
                </a:solidFill>
                <a:effectLst>
                  <a:outerShdw blurRad="38100" dist="38100" dir="2700000" algn="tl">
                    <a:srgbClr val="000000">
                      <a:alpha val="43137"/>
                    </a:srgbClr>
                  </a:outerShdw>
                </a:effectLst>
              </a:rPr>
              <a:t>Printing Your Poster</a:t>
            </a:r>
          </a:p>
          <a:p>
            <a:pPr marL="182880">
              <a:spcBef>
                <a:spcPts val="3000"/>
              </a:spcBef>
            </a:pPr>
            <a:r>
              <a:rPr lang="en-US" sz="5400" dirty="0">
                <a:ln w="18415" cmpd="sng">
                  <a:noFill/>
                  <a:prstDash val="solid"/>
                </a:ln>
                <a:solidFill>
                  <a:srgbClr val="FFFFFF"/>
                </a:solidFill>
              </a:rPr>
              <a:t>Before printing you poster be sure to view it in it’s entirety at 100% magnification to guarantee that your text, images and graphical elements are clear. USA Publication Services can print your poster and can be reached at (251) 380-2828, or you may choose to use an external printer. Fees will vary by the size of your poster.</a:t>
            </a:r>
          </a:p>
          <a:p>
            <a:pPr marL="182880" lvl="0" algn="ctr">
              <a:spcBef>
                <a:spcPts val="3000"/>
              </a:spcBef>
            </a:pPr>
            <a:r>
              <a:rPr lang="en-US" sz="6000" dirty="0">
                <a:ln w="18415" cmpd="sng">
                  <a:noFill/>
                  <a:prstDash val="solid"/>
                </a:ln>
                <a:solidFill>
                  <a:srgbClr val="FFFFFF"/>
                </a:solidFill>
                <a:sym typeface="Wingdings 2"/>
              </a:rPr>
              <a:t>^</a:t>
            </a:r>
            <a:endParaRPr lang="en-US" sz="5400" dirty="0">
              <a:ln w="18415" cmpd="sng">
                <a:noFill/>
                <a:prstDash val="solid"/>
              </a:ln>
              <a:solidFill>
                <a:srgbClr val="FFFFFF"/>
              </a:solidFill>
            </a:endParaRPr>
          </a:p>
          <a:p>
            <a:pPr marL="182880" algn="ctr">
              <a:spcBef>
                <a:spcPts val="3000"/>
              </a:spcBef>
            </a:pPr>
            <a:r>
              <a:rPr lang="en-US" sz="6000" b="1" dirty="0">
                <a:ln w="18415" cmpd="sng">
                  <a:noFill/>
                  <a:prstDash val="solid"/>
                </a:ln>
                <a:solidFill>
                  <a:srgbClr val="FFFF00"/>
                </a:solidFill>
                <a:effectLst>
                  <a:outerShdw blurRad="38100" dist="38100" dir="2700000" algn="tl">
                    <a:srgbClr val="000000">
                      <a:alpha val="43137"/>
                    </a:srgbClr>
                  </a:outerShdw>
                </a:effectLst>
                <a:latin typeface="Arial Narrow" pitchFamily="34" charset="0"/>
              </a:rPr>
              <a:t>Delete this text box before publishing  your poster!</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endParaRPr>
          </a:p>
        </p:txBody>
      </p:sp>
      <p:sp>
        <p:nvSpPr>
          <p:cNvPr id="54" name="TextBox 53"/>
          <p:cNvSpPr txBox="1"/>
          <p:nvPr/>
        </p:nvSpPr>
        <p:spPr>
          <a:xfrm>
            <a:off x="-19202400" y="-2"/>
            <a:ext cx="18288000" cy="43891202"/>
          </a:xfrm>
          <a:prstGeom prst="rect">
            <a:avLst/>
          </a:prstGeom>
          <a:solidFill>
            <a:schemeClr val="tx1"/>
          </a:solidFill>
        </p:spPr>
        <p:txBody>
          <a:bodyPr wrap="square" rtlCol="0">
            <a:noAutofit/>
          </a:bodyPr>
          <a:lstStyle/>
          <a:p>
            <a:pPr marL="182880">
              <a:spcBef>
                <a:spcPts val="3000"/>
              </a:spcBef>
            </a:pPr>
            <a:r>
              <a:rPr lang="en-US" sz="6600" dirty="0">
                <a:ln w="18415" cmpd="sng">
                  <a:solidFill>
                    <a:srgbClr val="FF0000"/>
                  </a:solidFill>
                  <a:prstDash val="solid"/>
                </a:ln>
                <a:solidFill>
                  <a:schemeClr val="accent2"/>
                </a:solidFill>
                <a:effectLst>
                  <a:outerShdw blurRad="63500" dir="3600000" algn="tl" rotWithShape="0">
                    <a:srgbClr val="000000">
                      <a:alpha val="70000"/>
                    </a:srgbClr>
                  </a:outerShdw>
                </a:effectLst>
              </a:rPr>
              <a:t>Instructions</a:t>
            </a:r>
            <a:endParaRPr lang="en-US" sz="5400" b="1" dirty="0">
              <a:ln w="18415" cmpd="sng">
                <a:solidFill>
                  <a:srgbClr val="FF0000"/>
                </a:solidFill>
                <a:prstDash val="solid"/>
              </a:ln>
              <a:solidFill>
                <a:schemeClr val="accent2"/>
              </a:solidFill>
            </a:endParaRPr>
          </a:p>
          <a:p>
            <a:pPr marL="182880">
              <a:spcBef>
                <a:spcPts val="3000"/>
              </a:spcBef>
            </a:pPr>
            <a:r>
              <a:rPr lang="en-US" sz="5400" dirty="0">
                <a:ln w="18415" cmpd="sng">
                  <a:noFill/>
                  <a:prstDash val="solid"/>
                </a:ln>
                <a:solidFill>
                  <a:srgbClr val="FFFFFF"/>
                </a:solidFill>
              </a:rPr>
              <a:t>A poster presentation is a graphic display of your project using text, graphs, tables, and photos on professionally printed posters. This  44” x 44” quality improvement poster template is provided  for use at the USA Resident and Fellow Exposition. This template should be modified to meet submission criteria when used for  educational, professional and societal meetings outside of  USA system, but the title, authors, and USA attribution should be maintained. </a:t>
            </a:r>
          </a:p>
          <a:p>
            <a:pPr marL="182880">
              <a:spcBef>
                <a:spcPts val="3000"/>
              </a:spcBef>
            </a:pPr>
            <a:r>
              <a:rPr lang="en-US" sz="5400" dirty="0">
                <a:ln w="18415" cmpd="sng">
                  <a:noFill/>
                  <a:prstDash val="solid"/>
                </a:ln>
                <a:solidFill>
                  <a:srgbClr val="FFFFFF"/>
                </a:solidFill>
              </a:rPr>
              <a:t>Your poster should be self-explanatory, allowing you to supplement the information, discuss details, and answer questions during the poster session. At least one member of the authoring team must be present for the poster session.</a:t>
            </a:r>
          </a:p>
          <a:p>
            <a:pPr marL="182880">
              <a:spcBef>
                <a:spcPts val="3000"/>
              </a:spcBef>
            </a:pPr>
            <a:r>
              <a:rPr lang="en-US" sz="5400" dirty="0">
                <a:ln w="18415" cmpd="sng">
                  <a:noFill/>
                  <a:prstDash val="solid"/>
                </a:ln>
                <a:solidFill>
                  <a:srgbClr val="FFFFFF"/>
                </a:solidFill>
              </a:rPr>
              <a:t>Minimize </a:t>
            </a:r>
            <a:r>
              <a:rPr lang="en-US" sz="5400" dirty="0" smtClean="0">
                <a:ln w="18415" cmpd="sng">
                  <a:noFill/>
                  <a:prstDash val="solid"/>
                </a:ln>
                <a:solidFill>
                  <a:srgbClr val="FFFFFF"/>
                </a:solidFill>
              </a:rPr>
              <a:t>blank </a:t>
            </a:r>
            <a:r>
              <a:rPr lang="en-US" sz="5400" dirty="0">
                <a:ln w="18415" cmpd="sng">
                  <a:noFill/>
                  <a:prstDash val="solid"/>
                </a:ln>
                <a:solidFill>
                  <a:srgbClr val="FFFFFF"/>
                </a:solidFill>
              </a:rPr>
              <a:t>spaces by adjusting the graphical elements and font sizes such that your information fills space in a visually appealing way. The larger your font, the easier it will be for others to read your poster. Posters should be legible at a distance of 5 feet.</a:t>
            </a:r>
          </a:p>
          <a:p>
            <a:pPr marL="182880">
              <a:spcBef>
                <a:spcPts val="3000"/>
              </a:spcBef>
            </a:pPr>
            <a:r>
              <a:rPr lang="en-US" sz="5400" b="1" dirty="0">
                <a:ln w="18415" cmpd="sng">
                  <a:noFill/>
                  <a:prstDash val="solid"/>
                </a:ln>
                <a:solidFill>
                  <a:srgbClr val="FF0000"/>
                </a:solidFill>
                <a:effectLst>
                  <a:outerShdw blurRad="38100" dist="38100" dir="2700000" algn="tl">
                    <a:srgbClr val="000000">
                      <a:alpha val="43137"/>
                    </a:srgbClr>
                  </a:outerShdw>
                </a:effectLst>
              </a:rPr>
              <a:t>Title, Authors, and  USA Attribution</a:t>
            </a:r>
          </a:p>
          <a:p>
            <a:pPr marL="182880">
              <a:spcBef>
                <a:spcPts val="3000"/>
              </a:spcBef>
            </a:pPr>
            <a:r>
              <a:rPr lang="en-US" sz="5400" dirty="0">
                <a:ln w="18415" cmpd="sng">
                  <a:noFill/>
                  <a:prstDash val="solid"/>
                </a:ln>
                <a:solidFill>
                  <a:srgbClr val="FFFFFF"/>
                </a:solidFill>
              </a:rPr>
              <a:t>For posters representing the University of South Alabama, the </a:t>
            </a:r>
            <a:r>
              <a:rPr lang="en-US" sz="5400" dirty="0" smtClean="0">
                <a:ln w="18415" cmpd="sng">
                  <a:noFill/>
                  <a:prstDash val="solid"/>
                </a:ln>
                <a:solidFill>
                  <a:srgbClr val="FFFFFF"/>
                </a:solidFill>
              </a:rPr>
              <a:t>USA Health </a:t>
            </a:r>
            <a:r>
              <a:rPr lang="en-US" sz="5400" dirty="0">
                <a:ln w="18415" cmpd="sng">
                  <a:noFill/>
                  <a:prstDash val="solid"/>
                </a:ln>
                <a:solidFill>
                  <a:srgbClr val="FFFFFF"/>
                </a:solidFill>
              </a:rPr>
              <a:t>logo </a:t>
            </a:r>
            <a:r>
              <a:rPr lang="en-US" sz="5400" dirty="0" smtClean="0">
                <a:ln w="18415" cmpd="sng">
                  <a:noFill/>
                  <a:prstDash val="solid"/>
                </a:ln>
                <a:solidFill>
                  <a:srgbClr val="FFFFFF"/>
                </a:solidFill>
              </a:rPr>
              <a:t>remains </a:t>
            </a:r>
            <a:r>
              <a:rPr lang="en-US" sz="5400" dirty="0">
                <a:ln w="18415" cmpd="sng">
                  <a:noFill/>
                  <a:prstDash val="solid"/>
                </a:ln>
                <a:solidFill>
                  <a:srgbClr val="FFFFFF"/>
                </a:solidFill>
              </a:rPr>
              <a:t>to the right of the title of your poster as provided in this template. The title , author(s</a:t>
            </a:r>
            <a:r>
              <a:rPr lang="en-US" sz="5400" dirty="0" smtClean="0">
                <a:ln w="18415" cmpd="sng">
                  <a:noFill/>
                  <a:prstDash val="solid"/>
                </a:ln>
                <a:solidFill>
                  <a:srgbClr val="FFFFFF"/>
                </a:solidFill>
              </a:rPr>
              <a:t>), </a:t>
            </a:r>
            <a:r>
              <a:rPr lang="en-US" sz="5400" dirty="0">
                <a:ln w="18415" cmpd="sng">
                  <a:noFill/>
                  <a:prstDash val="solid"/>
                </a:ln>
                <a:solidFill>
                  <a:srgbClr val="FFFFFF"/>
                </a:solidFill>
              </a:rPr>
              <a:t>and USA attribution should remain </a:t>
            </a:r>
            <a:r>
              <a:rPr lang="en-US" sz="5400" dirty="0" smtClean="0">
                <a:ln w="18415" cmpd="sng">
                  <a:noFill/>
                  <a:prstDash val="solid"/>
                </a:ln>
                <a:solidFill>
                  <a:srgbClr val="FFFFFF"/>
                </a:solidFill>
              </a:rPr>
              <a:t>in the header as above. </a:t>
            </a:r>
            <a:r>
              <a:rPr lang="en-US" sz="5400" dirty="0" smtClean="0">
                <a:ln w="18415" cmpd="sng">
                  <a:noFill/>
                  <a:prstDash val="solid"/>
                </a:ln>
                <a:solidFill>
                  <a:srgbClr val="FFC000"/>
                </a:solidFill>
                <a:effectLst>
                  <a:outerShdw blurRad="38100" dist="38100" dir="2700000" algn="tl">
                    <a:srgbClr val="000000">
                      <a:alpha val="43137"/>
                    </a:srgbClr>
                  </a:outerShdw>
                </a:effectLst>
              </a:rPr>
              <a:t>Be sure to change the “Department of Translational Research “ to your department. </a:t>
            </a:r>
            <a:r>
              <a:rPr lang="en-US" sz="5400" dirty="0" smtClean="0">
                <a:ln w="18415" cmpd="sng">
                  <a:noFill/>
                  <a:prstDash val="solid"/>
                </a:ln>
                <a:solidFill>
                  <a:srgbClr val="FFFFFF"/>
                </a:solidFill>
              </a:rPr>
              <a:t>If </a:t>
            </a:r>
            <a:r>
              <a:rPr lang="en-US" sz="5400" dirty="0">
                <a:ln w="18415" cmpd="sng">
                  <a:noFill/>
                  <a:prstDash val="solid"/>
                </a:ln>
                <a:solidFill>
                  <a:srgbClr val="FFFFFF"/>
                </a:solidFill>
              </a:rPr>
              <a:t>the list of authors wraps onto a second line, be sure that an author’s name and </a:t>
            </a:r>
            <a:r>
              <a:rPr lang="en-US" sz="5400" dirty="0" smtClean="0">
                <a:ln w="18415" cmpd="sng">
                  <a:noFill/>
                  <a:prstDash val="solid"/>
                </a:ln>
                <a:solidFill>
                  <a:srgbClr val="FFFFFF"/>
                </a:solidFill>
              </a:rPr>
              <a:t>credential(s</a:t>
            </a:r>
            <a:r>
              <a:rPr lang="en-US" sz="5400" dirty="0">
                <a:ln w="18415" cmpd="sng">
                  <a:noFill/>
                  <a:prstDash val="solid"/>
                </a:ln>
                <a:solidFill>
                  <a:srgbClr val="FFFFFF"/>
                </a:solidFill>
              </a:rPr>
              <a:t>) are on the same line. The project leader should be listed first, followed by the other teams members with the faculty mentor(s) listed last. </a:t>
            </a:r>
          </a:p>
          <a:p>
            <a:pPr marL="182880">
              <a:spcBef>
                <a:spcPts val="3000"/>
              </a:spcBef>
            </a:pPr>
            <a:r>
              <a:rPr lang="en-US" sz="5400" b="1" dirty="0">
                <a:ln w="18415" cmpd="sng">
                  <a:noFill/>
                  <a:prstDash val="solid"/>
                </a:ln>
                <a:solidFill>
                  <a:srgbClr val="FF0000"/>
                </a:solidFill>
                <a:effectLst>
                  <a:outerShdw blurRad="38100" dist="38100" dir="2700000" algn="tl">
                    <a:srgbClr val="000000">
                      <a:alpha val="43137"/>
                    </a:srgbClr>
                  </a:outerShdw>
                </a:effectLst>
              </a:rPr>
              <a:t>Abstract Submission</a:t>
            </a:r>
          </a:p>
          <a:p>
            <a:pPr marL="182880">
              <a:spcBef>
                <a:spcPts val="3000"/>
              </a:spcBef>
            </a:pPr>
            <a:r>
              <a:rPr lang="en-US" sz="5400" dirty="0">
                <a:ln w="18415" cmpd="sng">
                  <a:noFill/>
                  <a:prstDash val="solid"/>
                </a:ln>
                <a:solidFill>
                  <a:srgbClr val="FFFFFF"/>
                </a:solidFill>
              </a:rPr>
              <a:t>Abstracts accepted to the USA Resident and Fellow Exposition will be  considered for publication to the USA Graduate Medical Education website. Poster authors can replace the USA GME QR codes to their posters.  Contact the GME Office (251-471-7206) to obtain your URL. Posters presented at prior meetings will be accepted for the poster session. </a:t>
            </a:r>
          </a:p>
          <a:p>
            <a:pPr marL="182880" algn="ctr">
              <a:spcBef>
                <a:spcPts val="3000"/>
              </a:spcBef>
            </a:pPr>
            <a:r>
              <a:rPr lang="en-US" sz="6000" dirty="0">
                <a:ln w="18415" cmpd="sng">
                  <a:noFill/>
                  <a:prstDash val="solid"/>
                </a:ln>
                <a:solidFill>
                  <a:srgbClr val="FFFFFF"/>
                </a:solidFill>
                <a:sym typeface="Wingdings 2"/>
              </a:rPr>
              <a:t>^</a:t>
            </a:r>
            <a:endParaRPr lang="en-US" sz="6000" dirty="0">
              <a:ln w="18415" cmpd="sng">
                <a:noFill/>
                <a:prstDash val="solid"/>
              </a:ln>
              <a:solidFill>
                <a:srgbClr val="FFFFFF"/>
              </a:solidFill>
            </a:endParaRPr>
          </a:p>
          <a:p>
            <a:pPr marL="182880" algn="ctr">
              <a:spcBef>
                <a:spcPts val="3000"/>
              </a:spcBef>
            </a:pPr>
            <a:r>
              <a:rPr lang="en-US" sz="6000" b="1" dirty="0">
                <a:ln w="18415" cmpd="sng">
                  <a:noFill/>
                  <a:prstDash val="solid"/>
                </a:ln>
                <a:solidFill>
                  <a:srgbClr val="FFFF00"/>
                </a:solidFill>
                <a:effectLst>
                  <a:outerShdw blurRad="38100" dist="38100" dir="2700000" algn="tl">
                    <a:srgbClr val="000000">
                      <a:alpha val="43137"/>
                    </a:srgbClr>
                  </a:outerShdw>
                </a:effectLst>
                <a:latin typeface="Arial Narrow" pitchFamily="34" charset="0"/>
              </a:rPr>
              <a:t>Delete this text box before publishing  your poster!</a:t>
            </a:r>
            <a:endParaRPr lang="en-US" sz="4400" dirty="0">
              <a:ln w="18415" cmpd="sng">
                <a:solidFill>
                  <a:srgbClr val="FFFFFF"/>
                </a:solidFill>
                <a:prstDash val="solid"/>
              </a:ln>
              <a:solidFill>
                <a:srgbClr val="FFFF00"/>
              </a:solidFill>
              <a:effectLst>
                <a:outerShdw blurRad="63500" dir="3600000" algn="tl" rotWithShape="0">
                  <a:srgbClr val="000000">
                    <a:alpha val="70000"/>
                  </a:srgbClr>
                </a:outerShdw>
              </a:effectLst>
              <a:latin typeface="Arial Narrow" pitchFamily="34" charset="0"/>
            </a:endParaRPr>
          </a:p>
        </p:txBody>
      </p:sp>
    </p:spTree>
    <p:extLst>
      <p:ext uri="{BB962C8B-B14F-4D97-AF65-F5344CB8AC3E}">
        <p14:creationId xmlns:p14="http://schemas.microsoft.com/office/powerpoint/2010/main" val="1752107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738</TotalTime>
  <Words>714</Words>
  <Application>Microsoft Office PowerPoint</Application>
  <PresentationFormat>Custom</PresentationFormat>
  <Paragraphs>50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Title of the Research Study</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Template For Scientific Poster Presentation</dc:subject>
  <dc:creator>Samuel McQuiston</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Bernell Dorrough</cp:lastModifiedBy>
  <cp:revision>63</cp:revision>
  <cp:lastPrinted>2019-05-09T13:57:57Z</cp:lastPrinted>
  <dcterms:created xsi:type="dcterms:W3CDTF">2017-02-11T20:51:31Z</dcterms:created>
  <dcterms:modified xsi:type="dcterms:W3CDTF">2019-05-09T18:39:21Z</dcterms:modified>
  <cp:category>science research poster</cp:category>
</cp:coreProperties>
</file>