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33" d="100"/>
          <a:sy n="33" d="100"/>
        </p:scale>
        <p:origin x="-2448" y="-200"/>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4"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p:cNvSpPr>
            <a:spLocks noChangeArrowheads="1"/>
          </p:cNvSpPr>
          <p:nvPr/>
        </p:nvSpPr>
        <p:spPr bwMode="auto">
          <a:xfrm>
            <a:off x="32850762"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31" name="AutoShape 4"/>
          <p:cNvSpPr>
            <a:spLocks noChangeArrowheads="1"/>
          </p:cNvSpPr>
          <p:nvPr/>
        </p:nvSpPr>
        <p:spPr bwMode="auto">
          <a:xfrm>
            <a:off x="22076396"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9" name="AutoShape 4"/>
          <p:cNvSpPr>
            <a:spLocks noChangeArrowheads="1"/>
          </p:cNvSpPr>
          <p:nvPr/>
        </p:nvSpPr>
        <p:spPr bwMode="auto">
          <a:xfrm>
            <a:off x="11342998"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920654"/>
            <a:ext cx="9779000" cy="27521865"/>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a:latin typeface="Century Gothic"/>
                <a:cs typeface="Century Gothic"/>
              </a:rPr>
              <a:t>We hope you find this template useful! This one is set up to yield a 48x36” (4x3’) horizontal poster.</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We’ve put in the headings we </a:t>
            </a:r>
            <a:r>
              <a:rPr lang="en-US" sz="2800" dirty="0" smtClean="0">
                <a:latin typeface="Century Gothic"/>
                <a:cs typeface="Century Gothic"/>
              </a:rPr>
              <a:t>usually see </a:t>
            </a:r>
            <a:r>
              <a:rPr lang="en-US" sz="2800" dirty="0">
                <a:latin typeface="Century Gothic"/>
                <a:cs typeface="Century Gothic"/>
              </a:rPr>
              <a:t>in these posters, you can copy and paste and change to your </a:t>
            </a:r>
            <a:r>
              <a:rPr lang="en-US" sz="2800" dirty="0" smtClean="0">
                <a:latin typeface="Century Gothic"/>
                <a:cs typeface="Century Gothic"/>
              </a:rPr>
              <a:t>heart’s </a:t>
            </a:r>
            <a:r>
              <a:rPr lang="en-US" sz="2800" dirty="0">
                <a:latin typeface="Century Gothic"/>
                <a:cs typeface="Century Gothic"/>
              </a:rPr>
              <a:t>content! We suggest you </a:t>
            </a:r>
            <a:r>
              <a:rPr lang="en-US" sz="2800" dirty="0" smtClean="0">
                <a:latin typeface="Century Gothic"/>
                <a:cs typeface="Century Gothic"/>
              </a:rPr>
              <a:t>use black </a:t>
            </a:r>
            <a:r>
              <a:rPr lang="en-US" sz="2800" dirty="0">
                <a:latin typeface="Century Gothic"/>
                <a:cs typeface="Century Gothic"/>
              </a:rPr>
              <a:t>text against a light background so that it is easy to read. Background color can be changed in </a:t>
            </a:r>
            <a:r>
              <a:rPr lang="en-US" sz="2800" dirty="0" smtClean="0">
                <a:latin typeface="Century Gothic"/>
                <a:cs typeface="Century Gothic"/>
              </a:rPr>
              <a:t>the design tab, background drop </a:t>
            </a:r>
            <a:r>
              <a:rPr lang="en-US" sz="2800" dirty="0">
                <a:latin typeface="Century Gothic"/>
                <a:cs typeface="Century Gothic"/>
              </a:rPr>
              <a:t>down menu.</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The boxes around the text will automatically fit the text you type, and if you click on the </a:t>
            </a:r>
            <a:r>
              <a:rPr lang="en-US" sz="2800" dirty="0" smtClean="0">
                <a:latin typeface="Century Gothic"/>
                <a:cs typeface="Century Gothic"/>
              </a:rPr>
              <a:t>text box, </a:t>
            </a:r>
            <a:r>
              <a:rPr lang="en-US" sz="2800" dirty="0">
                <a:latin typeface="Century Gothic"/>
                <a:cs typeface="Century Gothic"/>
              </a:rPr>
              <a:t>you can use the little handles that appear to stretch or squeeze the text boxes to whatever size you want. If you need just a little more room for your type, </a:t>
            </a:r>
            <a:r>
              <a:rPr lang="en-US" sz="2800" dirty="0" smtClean="0">
                <a:latin typeface="Century Gothic"/>
                <a:cs typeface="Century Gothic"/>
              </a:rPr>
              <a:t>change the line </a:t>
            </a:r>
            <a:r>
              <a:rPr lang="en-US" sz="2800" dirty="0">
                <a:latin typeface="Century Gothic"/>
                <a:cs typeface="Century Gothic"/>
              </a:rPr>
              <a:t>spacing </a:t>
            </a:r>
            <a:r>
              <a:rPr lang="en-US" sz="2800" dirty="0" smtClean="0">
                <a:latin typeface="Century Gothic"/>
                <a:cs typeface="Century Gothic"/>
              </a:rPr>
              <a:t>to a multiple of .90 </a:t>
            </a:r>
            <a:r>
              <a:rPr lang="en-US" sz="2800" dirty="0">
                <a:latin typeface="Century Gothic"/>
                <a:cs typeface="Century Gothic"/>
              </a:rPr>
              <a:t>or even </a:t>
            </a:r>
            <a:r>
              <a:rPr lang="en-US" sz="2800" dirty="0" smtClean="0">
                <a:latin typeface="Century Gothic"/>
                <a:cs typeface="Century Gothic"/>
              </a:rPr>
              <a:t>.85 in home &gt;paragraph &gt;line spacing. The type in your poster’s text boxes should be at least 24 point. </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a:t>
            </a:r>
            <a:r>
              <a:rPr lang="en-US" sz="2800" dirty="0" smtClean="0">
                <a:latin typeface="Century Gothic"/>
                <a:cs typeface="Century Gothic"/>
              </a:rPr>
              <a:t>. </a:t>
            </a:r>
          </a:p>
          <a:p>
            <a:pPr algn="l" defTabSz="4389438" eaLnBrk="0" hangingPunct="0">
              <a:lnSpc>
                <a:spcPct val="95000"/>
              </a:lnSpc>
            </a:pPr>
            <a:endParaRPr lang="en-US" sz="2800" dirty="0" smtClean="0">
              <a:latin typeface="Century Gothic"/>
              <a:cs typeface="Century Gothic"/>
            </a:endParaRPr>
          </a:p>
          <a:p>
            <a:pPr algn="l" defTabSz="4389438" eaLnBrk="0" hangingPunct="0">
              <a:lnSpc>
                <a:spcPct val="95000"/>
              </a:lnSpc>
            </a:pPr>
            <a:r>
              <a:rPr lang="en-US" sz="2800" dirty="0" smtClean="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How to bring things in from Excel® and Word®</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Excel</a:t>
            </a:r>
            <a:r>
              <a:rPr lang="en-US" sz="2800" dirty="0">
                <a:latin typeface="Century Gothic"/>
                <a:cs typeface="Century Gothic"/>
              </a:rPr>
              <a:t>- select the chart, </a:t>
            </a:r>
            <a:r>
              <a:rPr lang="en-US" sz="2800" dirty="0" smtClean="0">
                <a:latin typeface="Century Gothic"/>
                <a:cs typeface="Century Gothic"/>
              </a:rPr>
              <a:t>then copy (</a:t>
            </a:r>
            <a:r>
              <a:rPr lang="en-US" sz="2800" dirty="0" err="1" smtClean="0">
                <a:latin typeface="Century Gothic"/>
                <a:cs typeface="Century Gothic"/>
              </a:rPr>
              <a:t>ctl+C</a:t>
            </a:r>
            <a:r>
              <a:rPr lang="en-US" sz="2800" dirty="0" smtClean="0">
                <a:latin typeface="Century Gothic"/>
                <a:cs typeface="Century Gothic"/>
              </a:rPr>
              <a:t>), and paste (</a:t>
            </a:r>
            <a:r>
              <a:rPr lang="en-US" sz="2800" dirty="0" err="1" smtClean="0">
                <a:latin typeface="Century Gothic"/>
                <a:cs typeface="Century Gothic"/>
              </a:rPr>
              <a:t>ctl+V</a:t>
            </a:r>
            <a:r>
              <a:rPr lang="en-US" sz="2800" dirty="0" smtClean="0">
                <a:latin typeface="Century Gothic"/>
                <a:cs typeface="Century Gothic"/>
              </a:rPr>
              <a:t>) into </a:t>
            </a:r>
            <a:r>
              <a:rPr lang="en-US" sz="2800" dirty="0">
                <a:latin typeface="Century Gothic"/>
                <a:cs typeface="Century Gothic"/>
              </a:rPr>
              <a:t>PowerPoint®. The chart can then be stretched to fit </a:t>
            </a:r>
            <a:r>
              <a:rPr lang="en-US" sz="2800" dirty="0" smtClean="0">
                <a:latin typeface="Century Gothic"/>
                <a:cs typeface="Century Gothic"/>
              </a:rPr>
              <a:t>or edited as required. </a:t>
            </a:r>
            <a:r>
              <a:rPr lang="en-US" sz="2800" b="1" i="1" u="sng" dirty="0">
                <a:latin typeface="Century Gothic"/>
                <a:cs typeface="Century Gothic"/>
              </a:rPr>
              <a:t>Watch out</a:t>
            </a:r>
            <a:r>
              <a:rPr lang="en-US" sz="28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a:t>
            </a:r>
            <a:r>
              <a:rPr lang="en-US" sz="2800" dirty="0" smtClean="0">
                <a:latin typeface="Century Gothic"/>
                <a:cs typeface="Century Gothic"/>
              </a:rPr>
              <a:t>characters, we always have that installed.</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Word</a:t>
            </a:r>
            <a:r>
              <a:rPr lang="en-US" sz="2800" dirty="0">
                <a:latin typeface="Century Gothic"/>
                <a:cs typeface="Century Gothic"/>
              </a:rPr>
              <a:t>- select the text to be brought into PowerPoint, </a:t>
            </a:r>
            <a:r>
              <a:rPr lang="en-US" sz="2800" dirty="0" smtClean="0">
                <a:latin typeface="Century Gothic"/>
                <a:cs typeface="Century Gothic"/>
              </a:rPr>
              <a:t>copy</a:t>
            </a:r>
            <a:r>
              <a:rPr lang="en-US" sz="2800" dirty="0">
                <a:latin typeface="Century Gothic"/>
                <a:cs typeface="Century Gothic"/>
              </a:rPr>
              <a:t>, then </a:t>
            </a:r>
            <a:r>
              <a:rPr lang="en-US" sz="2800" dirty="0" smtClean="0">
                <a:latin typeface="Century Gothic"/>
                <a:cs typeface="Century Gothic"/>
              </a:rPr>
              <a:t>paste </a:t>
            </a:r>
            <a:r>
              <a:rPr lang="en-US" sz="2800" dirty="0">
                <a:latin typeface="Century Gothic"/>
                <a:cs typeface="Century Gothic"/>
              </a:rPr>
              <a:t>the text into a new or existing text block. This text is editable. You can change the size, color, etc. in </a:t>
            </a:r>
            <a:r>
              <a:rPr lang="en-US" sz="2800" dirty="0" smtClean="0">
                <a:latin typeface="Century Gothic"/>
                <a:cs typeface="Century Gothic"/>
              </a:rPr>
              <a:t>home &gt;font. </a:t>
            </a:r>
            <a:r>
              <a:rPr lang="en-US" sz="2800" dirty="0">
                <a:latin typeface="Century Gothic"/>
                <a:cs typeface="Century Gothic"/>
              </a:rPr>
              <a:t>We suggest you not put shadows on smaller text. Stick with Arial and Times New Roman fonts so your collaborators will have them</a:t>
            </a:r>
            <a:r>
              <a:rPr lang="en-US" sz="2800" dirty="0" smtClean="0">
                <a:latin typeface="Century Gothic"/>
                <a:cs typeface="Century Gothic"/>
              </a:rPr>
              <a:t>. </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smtClean="0">
                <a:latin typeface="Century Gothic"/>
                <a:cs typeface="Century Gothic"/>
              </a:rPr>
              <a:t>Tables</a:t>
            </a:r>
            <a:r>
              <a:rPr lang="en-US" sz="2800" dirty="0" smtClean="0">
                <a:latin typeface="Century Gothic"/>
                <a:cs typeface="Century Gothic"/>
              </a:rPr>
              <a:t> that come in funny can often be fixed by doing paste &gt;special &gt;enhanced metafile.</a:t>
            </a:r>
            <a:endParaRPr lang="en-US" sz="2800" dirty="0">
              <a:latin typeface="Century Gothic"/>
              <a:cs typeface="Century Gothic"/>
            </a:endParaRPr>
          </a:p>
          <a:p>
            <a:pPr algn="l" defTabSz="4389438" eaLnBrk="0" hangingPunct="0">
              <a:lnSpc>
                <a:spcPct val="95000"/>
              </a:lnSpc>
            </a:pPr>
            <a:endParaRPr lang="en-US" sz="2800" b="1" dirty="0">
              <a:latin typeface="Century Gothic"/>
              <a:cs typeface="Century Gothic"/>
            </a:endParaRPr>
          </a:p>
          <a:p>
            <a:pPr algn="l" defTabSz="4389438" eaLnBrk="0" hangingPunct="0">
              <a:lnSpc>
                <a:spcPct val="95000"/>
              </a:lnSpc>
            </a:pPr>
            <a:r>
              <a:rPr lang="en-US" sz="2800" b="1" dirty="0" smtClean="0">
                <a:latin typeface="Century Gothic"/>
                <a:cs typeface="Century Gothic"/>
              </a:rPr>
              <a:t>Photos</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We need images to be 72 to 100 dpi in their </a:t>
            </a:r>
            <a:r>
              <a:rPr lang="en-US" sz="2800" u="sng" dirty="0">
                <a:latin typeface="Century Gothic"/>
                <a:cs typeface="Century Gothic"/>
              </a:rPr>
              <a:t>final size</a:t>
            </a:r>
            <a:r>
              <a:rPr lang="en-US" sz="2800" dirty="0">
                <a:latin typeface="Century Gothic"/>
                <a:cs typeface="Century Gothic"/>
              </a:rPr>
              <a:t>, </a:t>
            </a:r>
            <a:r>
              <a:rPr lang="en-US" sz="2800" dirty="0" smtClean="0">
                <a:latin typeface="Century Gothic"/>
                <a:cs typeface="Century Gothic"/>
              </a:rPr>
              <a:t>a rough rule </a:t>
            </a:r>
            <a:r>
              <a:rPr lang="en-US" sz="2800" dirty="0">
                <a:latin typeface="Century Gothic"/>
                <a:cs typeface="Century Gothic"/>
              </a:rPr>
              <a:t>of </a:t>
            </a:r>
            <a:r>
              <a:rPr lang="en-US" sz="2800" dirty="0" smtClean="0">
                <a:latin typeface="Century Gothic"/>
                <a:cs typeface="Century Gothic"/>
              </a:rPr>
              <a:t>thumb that a  500 kb jpg (2 megapixel) image file can go up to 12x16” on your poster. Do insert &gt;from file to import them.</a:t>
            </a:r>
          </a:p>
          <a:p>
            <a:pPr algn="l" defTabSz="4389438" eaLnBrk="0" hangingPunct="0">
              <a:lnSpc>
                <a:spcPct val="95000"/>
              </a:lnSpc>
            </a:pPr>
            <a:endParaRPr lang="en-US" sz="2800" b="1" dirty="0" smtClean="0">
              <a:latin typeface="Century Gothic"/>
              <a:cs typeface="Century Gothic"/>
            </a:endParaRPr>
          </a:p>
          <a:p>
            <a:pPr algn="l" defTabSz="4389438" eaLnBrk="0" hangingPunct="0">
              <a:lnSpc>
                <a:spcPct val="95000"/>
              </a:lnSpc>
            </a:pPr>
            <a:r>
              <a:rPr lang="en-US" sz="2800" b="1" dirty="0" smtClean="0">
                <a:latin typeface="Century Gothic"/>
                <a:cs typeface="Century Gothic"/>
              </a:rPr>
              <a:t>Preview</a:t>
            </a:r>
            <a:r>
              <a:rPr lang="en-US" sz="2800" b="1" dirty="0">
                <a:latin typeface="Century Gothic"/>
                <a:cs typeface="Century Gothic"/>
              </a:rPr>
              <a:t>: </a:t>
            </a:r>
            <a:r>
              <a:rPr lang="en-US" sz="2800" dirty="0">
                <a:latin typeface="Century Gothic"/>
                <a:cs typeface="Century Gothic"/>
              </a:rPr>
              <a:t>To see your in poster in actual </a:t>
            </a:r>
            <a:r>
              <a:rPr lang="en-US" sz="2800" dirty="0" smtClean="0">
                <a:latin typeface="Century Gothic"/>
                <a:cs typeface="Century Gothic"/>
              </a:rPr>
              <a:t>size</a:t>
            </a:r>
            <a:r>
              <a:rPr lang="en-US" sz="2800" dirty="0">
                <a:latin typeface="Century Gothic"/>
                <a:cs typeface="Century Gothic"/>
              </a:rPr>
              <a:t>, go to view-zoom-100%. It’s important to walk through your </a:t>
            </a:r>
            <a:r>
              <a:rPr lang="en-US" sz="2800" dirty="0" smtClean="0">
                <a:latin typeface="Century Gothic"/>
                <a:cs typeface="Century Gothic"/>
              </a:rPr>
              <a:t>poster </a:t>
            </a:r>
            <a:r>
              <a:rPr lang="en-US" sz="2800" dirty="0">
                <a:latin typeface="Century Gothic"/>
                <a:cs typeface="Century Gothic"/>
              </a:rPr>
              <a:t>viewing it at </a:t>
            </a:r>
            <a:r>
              <a:rPr lang="en-US" sz="2800" dirty="0" smtClean="0">
                <a:latin typeface="Century Gothic"/>
                <a:cs typeface="Century Gothic"/>
              </a:rPr>
              <a:t>full size to </a:t>
            </a:r>
            <a:r>
              <a:rPr lang="en-US" sz="2800" dirty="0">
                <a:latin typeface="Century Gothic"/>
                <a:cs typeface="Century Gothic"/>
              </a:rPr>
              <a:t>be sure it’s going to look OK.</a:t>
            </a:r>
            <a:endParaRPr lang="en-US" sz="2800" dirty="0" smtClean="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Feedback:</a:t>
            </a:r>
            <a:r>
              <a:rPr lang="en-US" sz="2800" dirty="0">
                <a:latin typeface="Century Gothic"/>
                <a:cs typeface="Century Gothic"/>
              </a:rPr>
              <a:t> If you have comments about how this template worked for you, email to sales@megaprint.com. </a:t>
            </a:r>
            <a:r>
              <a:rPr lang="en-US" sz="2800" dirty="0" smtClean="0">
                <a:latin typeface="Century Gothic"/>
                <a:cs typeface="Century Gothic"/>
              </a:rPr>
              <a:t>We </a:t>
            </a:r>
            <a:r>
              <a:rPr lang="en-US" sz="2800" dirty="0">
                <a:latin typeface="Century Gothic"/>
                <a:cs typeface="Century Gothic"/>
              </a:rPr>
              <a:t>listen! Call us at 800-590-7850 if we can help in any way.</a:t>
            </a:r>
            <a:endParaRPr lang="en-US" sz="2800" b="1" dirty="0">
              <a:latin typeface="Century Gothic"/>
              <a:cs typeface="Century Gothic"/>
            </a:endParaRPr>
          </a:p>
        </p:txBody>
      </p: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Methods</a:t>
            </a:r>
          </a:p>
        </p:txBody>
      </p:sp>
      <p:sp>
        <p:nvSpPr>
          <p:cNvPr id="2059" name="Text Box 11"/>
          <p:cNvSpPr txBox="1">
            <a:spLocks noChangeArrowheads="1"/>
          </p:cNvSpPr>
          <p:nvPr/>
        </p:nvSpPr>
        <p:spPr bwMode="auto">
          <a:xfrm>
            <a:off x="33223200"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Conclusions</a:t>
            </a:r>
          </a:p>
        </p:txBody>
      </p:sp>
      <p:sp>
        <p:nvSpPr>
          <p:cNvPr id="2062" name="Text Box 14"/>
          <p:cNvSpPr txBox="1">
            <a:spLocks noChangeArrowheads="1"/>
          </p:cNvSpPr>
          <p:nvPr/>
        </p:nvSpPr>
        <p:spPr bwMode="auto">
          <a:xfrm>
            <a:off x="1219200" y="9906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dirty="0">
                <a:solidFill>
                  <a:srgbClr val="FFFFFF"/>
                </a:solidFill>
                <a:latin typeface="Century Gothic"/>
                <a:cs typeface="Century Gothic"/>
              </a:rPr>
              <a:t>Title of the Research Study</a:t>
            </a:r>
          </a:p>
          <a:p>
            <a:pPr defTabSz="4389438"/>
            <a:r>
              <a:rPr lang="en-US" b="1" dirty="0">
                <a:solidFill>
                  <a:srgbClr val="FFFFFF"/>
                </a:solidFill>
                <a:latin typeface="Century Gothic"/>
                <a:cs typeface="Century Gothic"/>
              </a:rPr>
              <a:t>PEOPLE WHO DID THE STUDY</a:t>
            </a:r>
          </a:p>
          <a:p>
            <a:pPr defTabSz="4389438"/>
            <a:r>
              <a:rPr lang="en-US" sz="4800" b="1" i="1" dirty="0">
                <a:solidFill>
                  <a:srgbClr val="FFFFFF"/>
                </a:solidFill>
                <a:latin typeface="Century Gothic"/>
                <a:cs typeface="Century Gothic"/>
              </a:rPr>
              <a:t>UNIVERSITIES AND/OR  HOSPITALS THEY ARE AFFILIATED WITH</a:t>
            </a:r>
            <a:endParaRPr lang="en-US" dirty="0">
              <a:solidFill>
                <a:srgbClr val="FFFFFF"/>
              </a:solidFill>
              <a:latin typeface="Century Gothic"/>
              <a:cs typeface="Century Gothic"/>
            </a:endParaRPr>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latin typeface="Century Gothic"/>
                <a:cs typeface="Century Gothic"/>
              </a:rPr>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3670875"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latin typeface="Century Gothic"/>
                <a:cs typeface="Century Gothic"/>
              </a:rPr>
              <a:t>Bibliography</a:t>
            </a:r>
          </a:p>
        </p:txBody>
      </p:sp>
      <p:sp>
        <p:nvSpPr>
          <p:cNvPr id="2086" name="Text Box 38"/>
          <p:cNvSpPr txBox="1">
            <a:spLocks noChangeArrowheads="1"/>
          </p:cNvSpPr>
          <p:nvPr/>
        </p:nvSpPr>
        <p:spPr bwMode="auto">
          <a:xfrm>
            <a:off x="33408938" y="2623185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Century Gothic"/>
              <a:cs typeface="Century Gothic"/>
            </a:endParaRP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Century Gothic"/>
              <a:cs typeface="Century Gothic"/>
            </a:endParaRPr>
          </a:p>
        </p:txBody>
      </p:sp>
      <p:sp>
        <p:nvSpPr>
          <p:cNvPr id="2087" name="Text Box 39"/>
          <p:cNvSpPr txBox="1">
            <a:spLocks noChangeArrowheads="1"/>
          </p:cNvSpPr>
          <p:nvPr/>
        </p:nvSpPr>
        <p:spPr bwMode="auto">
          <a:xfrm>
            <a:off x="22390100" y="8915400"/>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Century Gothic"/>
              <a:cs typeface="Century Gothic"/>
            </a:endParaRPr>
          </a:p>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Century Gothic"/>
              <a:cs typeface="Century Gothic"/>
            </a:endParaRPr>
          </a:p>
          <a:p>
            <a:pPr algn="l" defTabSz="612775" eaLnBrk="0" hangingPunct="0">
              <a:lnSpc>
                <a:spcPct val="95000"/>
              </a:lnSpc>
            </a:pPr>
            <a:endParaRPr lang="en-US" sz="2000" dirty="0">
              <a:latin typeface="Century Gothic"/>
              <a:cs typeface="Century Gothic"/>
            </a:endParaRPr>
          </a:p>
        </p:txBody>
      </p:sp>
      <p:sp>
        <p:nvSpPr>
          <p:cNvPr id="2088" name="Text Box 40"/>
          <p:cNvSpPr txBox="1">
            <a:spLocks noChangeArrowheads="1"/>
          </p:cNvSpPr>
          <p:nvPr/>
        </p:nvSpPr>
        <p:spPr bwMode="auto">
          <a:xfrm>
            <a:off x="33172400" y="8958263"/>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Century Gothic"/>
              <a:cs typeface="Century Gothic"/>
            </a:endParaRPr>
          </a:p>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Century Gothic"/>
              <a:cs typeface="Century Gothic"/>
            </a:endParaRPr>
          </a:p>
          <a:p>
            <a:pPr algn="l" defTabSz="612775" eaLnBrk="0" hangingPunct="0">
              <a:lnSpc>
                <a:spcPct val="95000"/>
              </a:lnSpc>
            </a:pPr>
            <a:endParaRPr lang="en-US" sz="2000">
              <a:latin typeface="Century Gothic"/>
              <a:cs typeface="Century Gothic"/>
            </a:endParaRPr>
          </a:p>
        </p:txBody>
      </p:sp>
      <p:sp>
        <p:nvSpPr>
          <p:cNvPr id="2090" name="Text Box 42"/>
          <p:cNvSpPr txBox="1">
            <a:spLocks noChangeArrowheads="1"/>
          </p:cNvSpPr>
          <p:nvPr/>
        </p:nvSpPr>
        <p:spPr bwMode="auto">
          <a:xfrm>
            <a:off x="8382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Introduction</a:t>
            </a:r>
          </a:p>
        </p:txBody>
      </p: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Results</a:t>
            </a:r>
          </a:p>
        </p:txBody>
      </p:sp>
      <p:cxnSp>
        <p:nvCxnSpPr>
          <p:cNvPr id="33" name="Straight Connector 32"/>
          <p:cNvCxnSpPr/>
          <p:nvPr/>
        </p:nvCxnSpPr>
        <p:spPr>
          <a:xfrm>
            <a:off x="25758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4169542" y="8226870"/>
            <a:ext cx="467535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5517447" y="8226870"/>
            <a:ext cx="348730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35103764" y="8226870"/>
            <a:ext cx="615017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100" y="1041857"/>
            <a:ext cx="7821095" cy="3997300"/>
          </a:xfrm>
          <a:prstGeom prst="rect">
            <a:avLst/>
          </a:prstGeom>
        </p:spPr>
      </p:pic>
      <p:pic>
        <p:nvPicPr>
          <p:cNvPr id="39" name="Picture 38"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16309" y="1041857"/>
            <a:ext cx="7821095" cy="3997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636</Words>
  <Application>Microsoft Macintosh PowerPoint</Application>
  <PresentationFormat>Custom</PresentationFormat>
  <Paragraphs>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Jarrett McCraw</cp:lastModifiedBy>
  <cp:revision>63</cp:revision>
  <cp:lastPrinted>2011-03-08T18:07:35Z</cp:lastPrinted>
  <dcterms:created xsi:type="dcterms:W3CDTF">2008-12-04T00:20:37Z</dcterms:created>
  <dcterms:modified xsi:type="dcterms:W3CDTF">2016-03-18T15:59:43Z</dcterms:modified>
  <cp:category>Research Poster</cp:category>
</cp:coreProperties>
</file>