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918400" cy="16459200"/>
  <p:notesSz cx="6715125" cy="9239250"/>
  <p:defaultTextStyle>
    <a:defPPr>
      <a:defRPr lang="en-US"/>
    </a:defPPr>
    <a:lvl1pPr algn="ctr" rtl="0" fontAlgn="base">
      <a:spcBef>
        <a:spcPct val="0"/>
      </a:spcBef>
      <a:spcAft>
        <a:spcPct val="0"/>
      </a:spcAft>
      <a:defRPr sz="4900" kern="1200">
        <a:solidFill>
          <a:schemeClr val="tx1"/>
        </a:solidFill>
        <a:latin typeface="Arial" charset="0"/>
        <a:ea typeface="+mn-ea"/>
        <a:cs typeface="+mn-cs"/>
      </a:defRPr>
    </a:lvl1pPr>
    <a:lvl2pPr marL="457200" algn="ctr" rtl="0" fontAlgn="base">
      <a:spcBef>
        <a:spcPct val="0"/>
      </a:spcBef>
      <a:spcAft>
        <a:spcPct val="0"/>
      </a:spcAft>
      <a:defRPr sz="4900" kern="1200">
        <a:solidFill>
          <a:schemeClr val="tx1"/>
        </a:solidFill>
        <a:latin typeface="Arial" charset="0"/>
        <a:ea typeface="+mn-ea"/>
        <a:cs typeface="+mn-cs"/>
      </a:defRPr>
    </a:lvl2pPr>
    <a:lvl3pPr marL="914400" algn="ctr" rtl="0" fontAlgn="base">
      <a:spcBef>
        <a:spcPct val="0"/>
      </a:spcBef>
      <a:spcAft>
        <a:spcPct val="0"/>
      </a:spcAft>
      <a:defRPr sz="4900" kern="1200">
        <a:solidFill>
          <a:schemeClr val="tx1"/>
        </a:solidFill>
        <a:latin typeface="Arial" charset="0"/>
        <a:ea typeface="+mn-ea"/>
        <a:cs typeface="+mn-cs"/>
      </a:defRPr>
    </a:lvl3pPr>
    <a:lvl4pPr marL="1371600" algn="ctr" rtl="0" fontAlgn="base">
      <a:spcBef>
        <a:spcPct val="0"/>
      </a:spcBef>
      <a:spcAft>
        <a:spcPct val="0"/>
      </a:spcAft>
      <a:defRPr sz="4900" kern="1200">
        <a:solidFill>
          <a:schemeClr val="tx1"/>
        </a:solidFill>
        <a:latin typeface="Arial" charset="0"/>
        <a:ea typeface="+mn-ea"/>
        <a:cs typeface="+mn-cs"/>
      </a:defRPr>
    </a:lvl4pPr>
    <a:lvl5pPr marL="1828800" algn="ctr" rtl="0" fontAlgn="base">
      <a:spcBef>
        <a:spcPct val="0"/>
      </a:spcBef>
      <a:spcAft>
        <a:spcPct val="0"/>
      </a:spcAft>
      <a:defRPr sz="4900" kern="1200">
        <a:solidFill>
          <a:schemeClr val="tx1"/>
        </a:solidFill>
        <a:latin typeface="Arial" charset="0"/>
        <a:ea typeface="+mn-ea"/>
        <a:cs typeface="+mn-cs"/>
      </a:defRPr>
    </a:lvl5pPr>
    <a:lvl6pPr marL="2286000" algn="l" defTabSz="914400" rtl="0" eaLnBrk="1" latinLnBrk="0" hangingPunct="1">
      <a:defRPr sz="4900" kern="1200">
        <a:solidFill>
          <a:schemeClr val="tx1"/>
        </a:solidFill>
        <a:latin typeface="Arial" charset="0"/>
        <a:ea typeface="+mn-ea"/>
        <a:cs typeface="+mn-cs"/>
      </a:defRPr>
    </a:lvl6pPr>
    <a:lvl7pPr marL="2743200" algn="l" defTabSz="914400" rtl="0" eaLnBrk="1" latinLnBrk="0" hangingPunct="1">
      <a:defRPr sz="4900" kern="1200">
        <a:solidFill>
          <a:schemeClr val="tx1"/>
        </a:solidFill>
        <a:latin typeface="Arial" charset="0"/>
        <a:ea typeface="+mn-ea"/>
        <a:cs typeface="+mn-cs"/>
      </a:defRPr>
    </a:lvl7pPr>
    <a:lvl8pPr marL="3200400" algn="l" defTabSz="914400" rtl="0" eaLnBrk="1" latinLnBrk="0" hangingPunct="1">
      <a:defRPr sz="4900" kern="1200">
        <a:solidFill>
          <a:schemeClr val="tx1"/>
        </a:solidFill>
        <a:latin typeface="Arial" charset="0"/>
        <a:ea typeface="+mn-ea"/>
        <a:cs typeface="+mn-cs"/>
      </a:defRPr>
    </a:lvl8pPr>
    <a:lvl9pPr marL="3657600" algn="l" defTabSz="914400" rtl="0" eaLnBrk="1" latinLnBrk="0" hangingPunct="1">
      <a:defRPr sz="49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5B"/>
    <a:srgbClr val="00A9E0"/>
    <a:srgbClr val="EAEAEA"/>
    <a:srgbClr val="C0C0C0"/>
    <a:srgbClr val="0046D2"/>
    <a:srgbClr val="FF0000"/>
    <a:srgbClr val="698ED9"/>
    <a:srgbClr val="A7C4FF"/>
    <a:srgbClr val="003064"/>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67" d="100"/>
          <a:sy n="67" d="100"/>
        </p:scale>
        <p:origin x="-128" y="-144"/>
      </p:cViewPr>
      <p:guideLst>
        <p:guide orient="horz" pos="5192"/>
        <p:guide orient="horz" pos="10098"/>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06363" y="692150"/>
            <a:ext cx="6929438"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21E29DD-97D2-4C65-B85D-5B8AD61BAF17}" type="slidenum">
              <a:rPr lang="en-US"/>
              <a:pPr/>
              <a:t>‹#›</a:t>
            </a:fld>
            <a:endParaRPr lang="en-US"/>
          </a:p>
        </p:txBody>
      </p:sp>
    </p:spTree>
    <p:extLst>
      <p:ext uri="{BB962C8B-B14F-4D97-AF65-F5344CB8AC3E}">
        <p14:creationId xmlns:p14="http://schemas.microsoft.com/office/powerpoint/2010/main" val="392130217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A3F074-3981-483C-AF05-8E7A29E57E95}"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4"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7249120" y="16151788"/>
            <a:ext cx="3013710" cy="1547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30270142" y="16066545"/>
            <a:ext cx="1975669" cy="292388"/>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300" dirty="0" smtClean="0">
                <a:solidFill>
                  <a:schemeClr val="bg1"/>
                </a:solidFill>
              </a:rPr>
              <a:t>www.postersession.com</a:t>
            </a:r>
            <a:endParaRPr lang="en-US" sz="13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508250" rtl="0" fontAlgn="base">
        <a:spcBef>
          <a:spcPct val="0"/>
        </a:spcBef>
        <a:spcAft>
          <a:spcPct val="0"/>
        </a:spcAft>
        <a:defRPr sz="12100">
          <a:solidFill>
            <a:schemeClr val="tx2"/>
          </a:solidFill>
          <a:latin typeface="+mj-lt"/>
          <a:ea typeface="+mj-ea"/>
          <a:cs typeface="+mj-cs"/>
        </a:defRPr>
      </a:lvl1pPr>
      <a:lvl2pPr algn="ctr" defTabSz="2508250" rtl="0" fontAlgn="base">
        <a:spcBef>
          <a:spcPct val="0"/>
        </a:spcBef>
        <a:spcAft>
          <a:spcPct val="0"/>
        </a:spcAft>
        <a:defRPr sz="12100">
          <a:solidFill>
            <a:schemeClr val="tx2"/>
          </a:solidFill>
          <a:latin typeface="Arial" charset="0"/>
        </a:defRPr>
      </a:lvl2pPr>
      <a:lvl3pPr algn="ctr" defTabSz="2508250" rtl="0" fontAlgn="base">
        <a:spcBef>
          <a:spcPct val="0"/>
        </a:spcBef>
        <a:spcAft>
          <a:spcPct val="0"/>
        </a:spcAft>
        <a:defRPr sz="12100">
          <a:solidFill>
            <a:schemeClr val="tx2"/>
          </a:solidFill>
          <a:latin typeface="Arial" charset="0"/>
        </a:defRPr>
      </a:lvl3pPr>
      <a:lvl4pPr algn="ctr" defTabSz="2508250" rtl="0" fontAlgn="base">
        <a:spcBef>
          <a:spcPct val="0"/>
        </a:spcBef>
        <a:spcAft>
          <a:spcPct val="0"/>
        </a:spcAft>
        <a:defRPr sz="12100">
          <a:solidFill>
            <a:schemeClr val="tx2"/>
          </a:solidFill>
          <a:latin typeface="Arial" charset="0"/>
        </a:defRPr>
      </a:lvl4pPr>
      <a:lvl5pPr algn="ctr" defTabSz="2508250" rtl="0" fontAlgn="base">
        <a:spcBef>
          <a:spcPct val="0"/>
        </a:spcBef>
        <a:spcAft>
          <a:spcPct val="0"/>
        </a:spcAft>
        <a:defRPr sz="12100">
          <a:solidFill>
            <a:schemeClr val="tx2"/>
          </a:solidFill>
          <a:latin typeface="Arial" charset="0"/>
        </a:defRPr>
      </a:lvl5pPr>
      <a:lvl6pPr marL="457200" algn="ctr" defTabSz="2508250" rtl="0" fontAlgn="base">
        <a:spcBef>
          <a:spcPct val="0"/>
        </a:spcBef>
        <a:spcAft>
          <a:spcPct val="0"/>
        </a:spcAft>
        <a:defRPr sz="12100">
          <a:solidFill>
            <a:schemeClr val="tx2"/>
          </a:solidFill>
          <a:latin typeface="Arial" charset="0"/>
        </a:defRPr>
      </a:lvl6pPr>
      <a:lvl7pPr marL="914400" algn="ctr" defTabSz="2508250" rtl="0" fontAlgn="base">
        <a:spcBef>
          <a:spcPct val="0"/>
        </a:spcBef>
        <a:spcAft>
          <a:spcPct val="0"/>
        </a:spcAft>
        <a:defRPr sz="12100">
          <a:solidFill>
            <a:schemeClr val="tx2"/>
          </a:solidFill>
          <a:latin typeface="Arial" charset="0"/>
        </a:defRPr>
      </a:lvl7pPr>
      <a:lvl8pPr marL="1371600" algn="ctr" defTabSz="2508250" rtl="0" fontAlgn="base">
        <a:spcBef>
          <a:spcPct val="0"/>
        </a:spcBef>
        <a:spcAft>
          <a:spcPct val="0"/>
        </a:spcAft>
        <a:defRPr sz="12100">
          <a:solidFill>
            <a:schemeClr val="tx2"/>
          </a:solidFill>
          <a:latin typeface="Arial" charset="0"/>
        </a:defRPr>
      </a:lvl8pPr>
      <a:lvl9pPr marL="1828800" algn="ctr" defTabSz="2508250" rtl="0" fontAlgn="base">
        <a:spcBef>
          <a:spcPct val="0"/>
        </a:spcBef>
        <a:spcAft>
          <a:spcPct val="0"/>
        </a:spcAft>
        <a:defRPr sz="12100">
          <a:solidFill>
            <a:schemeClr val="tx2"/>
          </a:solidFill>
          <a:latin typeface="Arial" charset="0"/>
        </a:defRPr>
      </a:lvl9pPr>
    </p:titleStyle>
    <p:bodyStyle>
      <a:lvl1pPr marL="941388" indent="-941388" algn="l" defTabSz="2508250" rtl="0" fontAlgn="base">
        <a:spcBef>
          <a:spcPct val="20000"/>
        </a:spcBef>
        <a:spcAft>
          <a:spcPct val="0"/>
        </a:spcAft>
        <a:buChar char="•"/>
        <a:defRPr sz="8800">
          <a:solidFill>
            <a:schemeClr val="tx1"/>
          </a:solidFill>
          <a:latin typeface="+mn-lt"/>
          <a:ea typeface="+mn-ea"/>
          <a:cs typeface="+mn-cs"/>
        </a:defRPr>
      </a:lvl1pPr>
      <a:lvl2pPr marL="2036763" indent="-782638" algn="l" defTabSz="2508250" rtl="0" fontAlgn="base">
        <a:spcBef>
          <a:spcPct val="20000"/>
        </a:spcBef>
        <a:spcAft>
          <a:spcPct val="0"/>
        </a:spcAft>
        <a:buChar char="–"/>
        <a:defRPr sz="7700">
          <a:solidFill>
            <a:schemeClr val="tx1"/>
          </a:solidFill>
          <a:latin typeface="+mn-lt"/>
        </a:defRPr>
      </a:lvl2pPr>
      <a:lvl3pPr marL="3135313" indent="-627063" algn="l" defTabSz="2508250" rtl="0" fontAlgn="base">
        <a:spcBef>
          <a:spcPct val="20000"/>
        </a:spcBef>
        <a:spcAft>
          <a:spcPct val="0"/>
        </a:spcAft>
        <a:buChar char="•"/>
        <a:defRPr sz="6600">
          <a:solidFill>
            <a:schemeClr val="tx1"/>
          </a:solidFill>
          <a:latin typeface="+mn-lt"/>
        </a:defRPr>
      </a:lvl3pPr>
      <a:lvl4pPr marL="4387850" indent="-625475" algn="l" defTabSz="2508250" rtl="0" fontAlgn="base">
        <a:spcBef>
          <a:spcPct val="20000"/>
        </a:spcBef>
        <a:spcAft>
          <a:spcPct val="0"/>
        </a:spcAft>
        <a:buChar char="–"/>
        <a:defRPr sz="5500">
          <a:solidFill>
            <a:schemeClr val="tx1"/>
          </a:solidFill>
          <a:latin typeface="+mn-lt"/>
        </a:defRPr>
      </a:lvl4pPr>
      <a:lvl5pPr marL="5643563" indent="-627063" algn="l" defTabSz="2508250" rtl="0" fontAlgn="base">
        <a:spcBef>
          <a:spcPct val="20000"/>
        </a:spcBef>
        <a:spcAft>
          <a:spcPct val="0"/>
        </a:spcAft>
        <a:buChar char="»"/>
        <a:defRPr sz="5500">
          <a:solidFill>
            <a:schemeClr val="tx1"/>
          </a:solidFill>
          <a:latin typeface="+mn-lt"/>
        </a:defRPr>
      </a:lvl5pPr>
      <a:lvl6pPr marL="6100763" indent="-627063" algn="l" defTabSz="2508250" rtl="0" fontAlgn="base">
        <a:spcBef>
          <a:spcPct val="20000"/>
        </a:spcBef>
        <a:spcAft>
          <a:spcPct val="0"/>
        </a:spcAft>
        <a:buChar char="»"/>
        <a:defRPr sz="5500">
          <a:solidFill>
            <a:schemeClr val="tx1"/>
          </a:solidFill>
          <a:latin typeface="+mn-lt"/>
        </a:defRPr>
      </a:lvl6pPr>
      <a:lvl7pPr marL="6557963" indent="-627063" algn="l" defTabSz="2508250" rtl="0" fontAlgn="base">
        <a:spcBef>
          <a:spcPct val="20000"/>
        </a:spcBef>
        <a:spcAft>
          <a:spcPct val="0"/>
        </a:spcAft>
        <a:buChar char="»"/>
        <a:defRPr sz="5500">
          <a:solidFill>
            <a:schemeClr val="tx1"/>
          </a:solidFill>
          <a:latin typeface="+mn-lt"/>
        </a:defRPr>
      </a:lvl7pPr>
      <a:lvl8pPr marL="7015163" indent="-627063" algn="l" defTabSz="2508250" rtl="0" fontAlgn="base">
        <a:spcBef>
          <a:spcPct val="20000"/>
        </a:spcBef>
        <a:spcAft>
          <a:spcPct val="0"/>
        </a:spcAft>
        <a:buChar char="»"/>
        <a:defRPr sz="5500">
          <a:solidFill>
            <a:schemeClr val="tx1"/>
          </a:solidFill>
          <a:latin typeface="+mn-lt"/>
        </a:defRPr>
      </a:lvl8pPr>
      <a:lvl9pPr marL="7472363" indent="-627063" algn="l" defTabSz="2508250" rtl="0" fontAlgn="base">
        <a:spcBef>
          <a:spcPct val="20000"/>
        </a:spcBef>
        <a:spcAft>
          <a:spcPct val="0"/>
        </a:spcAft>
        <a:buChar char="»"/>
        <a:defRPr sz="5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00A9E0"/>
            </a:gs>
            <a:gs pos="29000">
              <a:srgbClr val="00205B"/>
            </a:gs>
          </a:gsLst>
          <a:lin ang="4800000" scaled="0"/>
        </a:gradFill>
        <a:effectLst/>
      </p:bgPr>
    </p:bg>
    <p:spTree>
      <p:nvGrpSpPr>
        <p:cNvPr id="1" name=""/>
        <p:cNvGrpSpPr/>
        <p:nvPr/>
      </p:nvGrpSpPr>
      <p:grpSpPr>
        <a:xfrm>
          <a:off x="0" y="0"/>
          <a:ext cx="0" cy="0"/>
          <a:chOff x="0" y="0"/>
          <a:chExt cx="0" cy="0"/>
        </a:xfrm>
      </p:grpSpPr>
      <p:sp>
        <p:nvSpPr>
          <p:cNvPr id="33" name="AutoShape 4"/>
          <p:cNvSpPr>
            <a:spLocks noChangeArrowheads="1"/>
          </p:cNvSpPr>
          <p:nvPr/>
        </p:nvSpPr>
        <p:spPr bwMode="auto">
          <a:xfrm>
            <a:off x="24625319" y="3048000"/>
            <a:ext cx="7772400" cy="12992100"/>
          </a:xfrm>
          <a:prstGeom prst="roundRect">
            <a:avLst>
              <a:gd name="adj" fmla="val 2854"/>
            </a:avLst>
          </a:prstGeom>
          <a:solidFill>
            <a:schemeClr val="bg1"/>
          </a:solidFill>
          <a:ln w="9525">
            <a:noFill/>
            <a:round/>
            <a:headEnd/>
            <a:tailEnd/>
          </a:ln>
          <a:effectLst/>
        </p:spPr>
        <p:txBody>
          <a:bodyPr wrap="none" anchor="ctr"/>
          <a:lstStyle/>
          <a:p>
            <a:endParaRPr lang="en-US"/>
          </a:p>
        </p:txBody>
      </p:sp>
      <p:sp>
        <p:nvSpPr>
          <p:cNvPr id="32" name="AutoShape 4"/>
          <p:cNvSpPr>
            <a:spLocks noChangeArrowheads="1"/>
          </p:cNvSpPr>
          <p:nvPr/>
        </p:nvSpPr>
        <p:spPr bwMode="auto">
          <a:xfrm>
            <a:off x="16569279" y="3048000"/>
            <a:ext cx="7772400" cy="12992100"/>
          </a:xfrm>
          <a:prstGeom prst="roundRect">
            <a:avLst>
              <a:gd name="adj" fmla="val 2854"/>
            </a:avLst>
          </a:prstGeom>
          <a:solidFill>
            <a:schemeClr val="bg1"/>
          </a:solidFill>
          <a:ln w="9525">
            <a:noFill/>
            <a:round/>
            <a:headEnd/>
            <a:tailEnd/>
          </a:ln>
          <a:effectLst/>
        </p:spPr>
        <p:txBody>
          <a:bodyPr wrap="none" anchor="ctr"/>
          <a:lstStyle/>
          <a:p>
            <a:endParaRPr lang="en-US"/>
          </a:p>
        </p:txBody>
      </p:sp>
      <p:sp>
        <p:nvSpPr>
          <p:cNvPr id="30" name="AutoShape 4"/>
          <p:cNvSpPr>
            <a:spLocks noChangeArrowheads="1"/>
          </p:cNvSpPr>
          <p:nvPr/>
        </p:nvSpPr>
        <p:spPr bwMode="auto">
          <a:xfrm>
            <a:off x="8475329" y="3048000"/>
            <a:ext cx="7772400" cy="12992100"/>
          </a:xfrm>
          <a:prstGeom prst="roundRect">
            <a:avLst>
              <a:gd name="adj" fmla="val 2854"/>
            </a:avLst>
          </a:prstGeom>
          <a:solidFill>
            <a:schemeClr val="bg1"/>
          </a:solidFill>
          <a:ln w="9525">
            <a:noFill/>
            <a:round/>
            <a:headEnd/>
            <a:tailEnd/>
          </a:ln>
          <a:effectLst/>
        </p:spPr>
        <p:txBody>
          <a:bodyPr wrap="none" anchor="ctr"/>
          <a:lstStyle/>
          <a:p>
            <a:endParaRPr lang="en-US"/>
          </a:p>
        </p:txBody>
      </p:sp>
      <p:sp>
        <p:nvSpPr>
          <p:cNvPr id="2052" name="AutoShape 4"/>
          <p:cNvSpPr>
            <a:spLocks noChangeArrowheads="1"/>
          </p:cNvSpPr>
          <p:nvPr/>
        </p:nvSpPr>
        <p:spPr bwMode="auto">
          <a:xfrm>
            <a:off x="419289" y="3048000"/>
            <a:ext cx="7772400" cy="12992100"/>
          </a:xfrm>
          <a:prstGeom prst="roundRect">
            <a:avLst>
              <a:gd name="adj" fmla="val 2854"/>
            </a:avLst>
          </a:prstGeom>
          <a:solidFill>
            <a:schemeClr val="bg1"/>
          </a:solidFill>
          <a:ln w="9525">
            <a:noFill/>
            <a:round/>
            <a:headEnd/>
            <a:tailEnd/>
          </a:ln>
          <a:effectLst/>
        </p:spPr>
        <p:txBody>
          <a:bodyPr wrap="none" anchor="ctr"/>
          <a:lstStyle/>
          <a:p>
            <a:endParaRPr lang="en-US"/>
          </a:p>
        </p:txBody>
      </p:sp>
      <p:sp>
        <p:nvSpPr>
          <p:cNvPr id="2057" name="Text Box 9"/>
          <p:cNvSpPr txBox="1">
            <a:spLocks noChangeArrowheads="1"/>
          </p:cNvSpPr>
          <p:nvPr/>
        </p:nvSpPr>
        <p:spPr bwMode="auto">
          <a:xfrm>
            <a:off x="676275" y="4425950"/>
            <a:ext cx="7334250" cy="11690564"/>
          </a:xfrm>
          <a:prstGeom prst="rect">
            <a:avLst/>
          </a:prstGeom>
          <a:noFill/>
          <a:ln w="9525">
            <a:noFill/>
            <a:miter lim="800000"/>
            <a:headEnd/>
            <a:tailEnd/>
          </a:ln>
          <a:effectLst/>
        </p:spPr>
        <p:txBody>
          <a:bodyPr lIns="52247" tIns="26123" rIns="52247" bIns="26123">
            <a:spAutoFit/>
          </a:bodyPr>
          <a:lstStyle/>
          <a:p>
            <a:pPr algn="l" defTabSz="2508250" eaLnBrk="0" hangingPunct="0">
              <a:lnSpc>
                <a:spcPct val="90000"/>
              </a:lnSpc>
            </a:pPr>
            <a:r>
              <a:rPr lang="en-US" sz="1500" dirty="0">
                <a:latin typeface="Century Gothic"/>
                <a:cs typeface="Century Gothic"/>
              </a:rPr>
              <a:t>We hope you find this template useful! This one is set up to yield a </a:t>
            </a:r>
            <a:r>
              <a:rPr lang="en-US" sz="1500" dirty="0" smtClean="0">
                <a:latin typeface="Century Gothic"/>
                <a:cs typeface="Century Gothic"/>
              </a:rPr>
              <a:t>72x36” (6x3’) </a:t>
            </a:r>
            <a:r>
              <a:rPr lang="en-US" sz="1500" dirty="0">
                <a:latin typeface="Century Gothic"/>
                <a:cs typeface="Century Gothic"/>
              </a:rPr>
              <a:t>horizontal poster when we print it at 200%.</a:t>
            </a:r>
          </a:p>
          <a:p>
            <a:pPr algn="l" defTabSz="2508250" eaLnBrk="0" hangingPunct="0">
              <a:lnSpc>
                <a:spcPct val="90000"/>
              </a:lnSpc>
            </a:pPr>
            <a:endParaRPr lang="en-US" sz="1500" dirty="0">
              <a:latin typeface="Century Gothic"/>
              <a:cs typeface="Century Gothic"/>
            </a:endParaRPr>
          </a:p>
          <a:p>
            <a:pPr algn="l" defTabSz="4389438" eaLnBrk="0" hangingPunct="0">
              <a:lnSpc>
                <a:spcPct val="90000"/>
              </a:lnSpc>
            </a:pPr>
            <a:r>
              <a:rPr lang="en-US" sz="1500" dirty="0">
                <a:latin typeface="Century Gothic"/>
                <a:cs typeface="Century Gothic"/>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0000"/>
              </a:lnSpc>
            </a:pPr>
            <a:endParaRPr lang="en-US" sz="1500" dirty="0">
              <a:latin typeface="Century Gothic"/>
              <a:cs typeface="Century Gothic"/>
            </a:endParaRPr>
          </a:p>
          <a:p>
            <a:pPr algn="l" defTabSz="4389438" eaLnBrk="0" hangingPunct="0">
              <a:lnSpc>
                <a:spcPct val="90000"/>
              </a:lnSpc>
            </a:pPr>
            <a:r>
              <a:rPr lang="en-US" sz="1500" dirty="0">
                <a:latin typeface="Century Gothic"/>
                <a:cs typeface="Century Gothic"/>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12 point, and will become 24 point when we print at 200%. </a:t>
            </a:r>
          </a:p>
          <a:p>
            <a:pPr algn="l" defTabSz="4389438" eaLnBrk="0" hangingPunct="0">
              <a:lnSpc>
                <a:spcPct val="90000"/>
              </a:lnSpc>
            </a:pPr>
            <a:endParaRPr lang="en-US" sz="1500" dirty="0">
              <a:latin typeface="Century Gothic"/>
              <a:cs typeface="Century Gothic"/>
            </a:endParaRPr>
          </a:p>
          <a:p>
            <a:pPr algn="l" defTabSz="4389438" eaLnBrk="0" hangingPunct="0">
              <a:lnSpc>
                <a:spcPct val="90000"/>
              </a:lnSpc>
            </a:pPr>
            <a:r>
              <a:rPr lang="en-US" sz="1500" dirty="0">
                <a:latin typeface="Century Gothic"/>
                <a:cs typeface="Century Gothic"/>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0000"/>
              </a:lnSpc>
            </a:pPr>
            <a:endParaRPr lang="en-US" sz="1500" dirty="0">
              <a:latin typeface="Century Gothic"/>
              <a:cs typeface="Century Gothic"/>
            </a:endParaRPr>
          </a:p>
          <a:p>
            <a:pPr algn="l" defTabSz="4389438" eaLnBrk="0" hangingPunct="0">
              <a:lnSpc>
                <a:spcPct val="90000"/>
              </a:lnSpc>
            </a:pPr>
            <a:r>
              <a:rPr lang="en-US" sz="1500" dirty="0">
                <a:latin typeface="Century Gothic"/>
                <a:cs typeface="Century Gothic"/>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0000"/>
              </a:lnSpc>
            </a:pPr>
            <a:endParaRPr lang="en-US" sz="1500" dirty="0">
              <a:latin typeface="Century Gothic"/>
              <a:cs typeface="Century Gothic"/>
            </a:endParaRPr>
          </a:p>
          <a:p>
            <a:pPr algn="l" defTabSz="4389438" eaLnBrk="0" hangingPunct="0">
              <a:lnSpc>
                <a:spcPct val="90000"/>
              </a:lnSpc>
            </a:pPr>
            <a:r>
              <a:rPr lang="en-US" sz="1500" b="1" dirty="0">
                <a:latin typeface="Century Gothic"/>
                <a:cs typeface="Century Gothic"/>
              </a:rPr>
              <a:t>How to bring things in from Excel® and Word®</a:t>
            </a:r>
            <a:endParaRPr lang="en-US" sz="1500" dirty="0">
              <a:latin typeface="Century Gothic"/>
              <a:cs typeface="Century Gothic"/>
            </a:endParaRPr>
          </a:p>
          <a:p>
            <a:pPr algn="l" defTabSz="4389438" eaLnBrk="0" hangingPunct="0">
              <a:lnSpc>
                <a:spcPct val="90000"/>
              </a:lnSpc>
            </a:pPr>
            <a:endParaRPr lang="en-US" sz="1500" dirty="0">
              <a:latin typeface="Century Gothic"/>
              <a:cs typeface="Century Gothic"/>
            </a:endParaRPr>
          </a:p>
          <a:p>
            <a:pPr algn="l" defTabSz="4389438" eaLnBrk="0" hangingPunct="0">
              <a:lnSpc>
                <a:spcPct val="90000"/>
              </a:lnSpc>
            </a:pPr>
            <a:r>
              <a:rPr lang="en-US" sz="1500" b="1" dirty="0">
                <a:latin typeface="Century Gothic"/>
                <a:cs typeface="Century Gothic"/>
              </a:rPr>
              <a:t>Excel</a:t>
            </a:r>
            <a:r>
              <a:rPr lang="en-US" sz="1500" dirty="0">
                <a:latin typeface="Century Gothic"/>
                <a:cs typeface="Century Gothic"/>
              </a:rPr>
              <a:t>- select the chart, then copy (</a:t>
            </a:r>
            <a:r>
              <a:rPr lang="en-US" sz="1500" dirty="0" err="1">
                <a:latin typeface="Century Gothic"/>
                <a:cs typeface="Century Gothic"/>
              </a:rPr>
              <a:t>ctl+C</a:t>
            </a:r>
            <a:r>
              <a:rPr lang="en-US" sz="1500" dirty="0">
                <a:latin typeface="Century Gothic"/>
                <a:cs typeface="Century Gothic"/>
              </a:rPr>
              <a:t>), and paste (</a:t>
            </a:r>
            <a:r>
              <a:rPr lang="en-US" sz="1500" dirty="0" err="1">
                <a:latin typeface="Century Gothic"/>
                <a:cs typeface="Century Gothic"/>
              </a:rPr>
              <a:t>ctl+V</a:t>
            </a:r>
            <a:r>
              <a:rPr lang="en-US" sz="1500" dirty="0">
                <a:latin typeface="Century Gothic"/>
                <a:cs typeface="Century Gothic"/>
              </a:rPr>
              <a:t>) into PowerPoint®. The chart can then be stretched to fit or edited as required. </a:t>
            </a:r>
            <a:r>
              <a:rPr lang="en-US" sz="1500" b="1" i="1" u="sng" dirty="0">
                <a:latin typeface="Century Gothic"/>
                <a:cs typeface="Century Gothic"/>
              </a:rPr>
              <a:t>Watch out</a:t>
            </a:r>
            <a:r>
              <a:rPr lang="en-US" sz="1500" dirty="0">
                <a:latin typeface="Century Gothic"/>
                <a:cs typeface="Century Gothic"/>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0000"/>
              </a:lnSpc>
            </a:pPr>
            <a:endParaRPr lang="en-US" sz="1500" dirty="0">
              <a:latin typeface="Century Gothic"/>
              <a:cs typeface="Century Gothic"/>
            </a:endParaRPr>
          </a:p>
          <a:p>
            <a:pPr algn="l" defTabSz="4389438" eaLnBrk="0" hangingPunct="0">
              <a:lnSpc>
                <a:spcPct val="90000"/>
              </a:lnSpc>
            </a:pPr>
            <a:r>
              <a:rPr lang="en-US" sz="1500" b="1" dirty="0">
                <a:latin typeface="Century Gothic"/>
                <a:cs typeface="Century Gothic"/>
              </a:rPr>
              <a:t>Word</a:t>
            </a:r>
            <a:r>
              <a:rPr lang="en-US" sz="1500" dirty="0">
                <a:latin typeface="Century Gothic"/>
                <a:cs typeface="Century Gothic"/>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0000"/>
              </a:lnSpc>
            </a:pPr>
            <a:endParaRPr lang="en-US" sz="1500" dirty="0">
              <a:latin typeface="Century Gothic"/>
              <a:cs typeface="Century Gothic"/>
            </a:endParaRPr>
          </a:p>
          <a:p>
            <a:pPr algn="l" defTabSz="4389438" eaLnBrk="0" hangingPunct="0">
              <a:lnSpc>
                <a:spcPct val="90000"/>
              </a:lnSpc>
            </a:pPr>
            <a:r>
              <a:rPr lang="en-US" sz="1500" b="1" dirty="0">
                <a:latin typeface="Century Gothic"/>
                <a:cs typeface="Century Gothic"/>
              </a:rPr>
              <a:t>Tables</a:t>
            </a:r>
            <a:r>
              <a:rPr lang="en-US" sz="1500" dirty="0">
                <a:latin typeface="Century Gothic"/>
                <a:cs typeface="Century Gothic"/>
              </a:rPr>
              <a:t> that come in funny can often be fixed by doing paste &gt;special &gt;enhanced metafile.</a:t>
            </a:r>
          </a:p>
          <a:p>
            <a:pPr algn="l" defTabSz="4389438" eaLnBrk="0" hangingPunct="0">
              <a:lnSpc>
                <a:spcPct val="90000"/>
              </a:lnSpc>
            </a:pPr>
            <a:endParaRPr lang="en-US" sz="1500" b="1" dirty="0">
              <a:latin typeface="Century Gothic"/>
              <a:cs typeface="Century Gothic"/>
            </a:endParaRPr>
          </a:p>
          <a:p>
            <a:pPr algn="l" defTabSz="4389438" eaLnBrk="0" hangingPunct="0">
              <a:lnSpc>
                <a:spcPct val="90000"/>
              </a:lnSpc>
            </a:pPr>
            <a:r>
              <a:rPr lang="en-US" sz="1500" b="1" dirty="0">
                <a:latin typeface="Century Gothic"/>
                <a:cs typeface="Century Gothic"/>
              </a:rPr>
              <a:t>Photos</a:t>
            </a:r>
            <a:endParaRPr lang="en-US" sz="1500" dirty="0">
              <a:latin typeface="Century Gothic"/>
              <a:cs typeface="Century Gothic"/>
            </a:endParaRPr>
          </a:p>
          <a:p>
            <a:pPr algn="l" defTabSz="4389438" eaLnBrk="0" hangingPunct="0">
              <a:lnSpc>
                <a:spcPct val="90000"/>
              </a:lnSpc>
            </a:pPr>
            <a:endParaRPr lang="en-US" sz="1500" dirty="0">
              <a:latin typeface="Century Gothic"/>
              <a:cs typeface="Century Gothic"/>
            </a:endParaRPr>
          </a:p>
          <a:p>
            <a:pPr algn="l" defTabSz="4389438" eaLnBrk="0" hangingPunct="0">
              <a:lnSpc>
                <a:spcPct val="90000"/>
              </a:lnSpc>
            </a:pPr>
            <a:r>
              <a:rPr lang="en-US" sz="1500" dirty="0">
                <a:latin typeface="Century Gothic"/>
                <a:cs typeface="Century Gothic"/>
              </a:rPr>
              <a:t>We need images to be 72 to 100 dpi in their </a:t>
            </a:r>
            <a:r>
              <a:rPr lang="en-US" sz="1500" u="sng" dirty="0">
                <a:latin typeface="Century Gothic"/>
                <a:cs typeface="Century Gothic"/>
              </a:rPr>
              <a:t>final size</a:t>
            </a:r>
            <a:r>
              <a:rPr lang="en-US" sz="1500" dirty="0">
                <a:latin typeface="Century Gothic"/>
                <a:cs typeface="Century Gothic"/>
              </a:rPr>
              <a:t>, a rough rule of thumb that a  500 kb jpg (2 megapixel) image file can go up to 12x16” on your poster. Do insert &gt;from file to import them.</a:t>
            </a:r>
          </a:p>
          <a:p>
            <a:pPr algn="l" defTabSz="4389438" eaLnBrk="0" hangingPunct="0">
              <a:lnSpc>
                <a:spcPct val="90000"/>
              </a:lnSpc>
            </a:pPr>
            <a:endParaRPr lang="en-US" sz="1500" b="1" dirty="0">
              <a:latin typeface="Century Gothic"/>
              <a:cs typeface="Century Gothic"/>
            </a:endParaRPr>
          </a:p>
          <a:p>
            <a:pPr algn="l" defTabSz="4389438" eaLnBrk="0" hangingPunct="0">
              <a:lnSpc>
                <a:spcPct val="90000"/>
              </a:lnSpc>
            </a:pPr>
            <a:r>
              <a:rPr lang="en-US" sz="1500" b="1" dirty="0">
                <a:latin typeface="Century Gothic"/>
                <a:cs typeface="Century Gothic"/>
              </a:rPr>
              <a:t>Preview: </a:t>
            </a:r>
            <a:r>
              <a:rPr lang="en-US" sz="1500" dirty="0">
                <a:latin typeface="Century Gothic"/>
                <a:cs typeface="Century Gothic"/>
              </a:rPr>
              <a:t>To see your in poster in actual size, go to view-zoom-200%. It’s important to walk through your poster viewing it at full size to be sure it’s going to look OK.</a:t>
            </a:r>
          </a:p>
          <a:p>
            <a:pPr algn="l" defTabSz="4389438" eaLnBrk="0" hangingPunct="0">
              <a:lnSpc>
                <a:spcPct val="90000"/>
              </a:lnSpc>
            </a:pPr>
            <a:endParaRPr lang="en-US" sz="1500" dirty="0">
              <a:latin typeface="Century Gothic"/>
              <a:cs typeface="Century Gothic"/>
            </a:endParaRPr>
          </a:p>
          <a:p>
            <a:pPr algn="l" defTabSz="4389438" eaLnBrk="0" hangingPunct="0">
              <a:lnSpc>
                <a:spcPct val="90000"/>
              </a:lnSpc>
            </a:pPr>
            <a:r>
              <a:rPr lang="en-US" sz="1500" b="1" dirty="0">
                <a:latin typeface="Century Gothic"/>
                <a:cs typeface="Century Gothic"/>
              </a:rPr>
              <a:t>Feedback:</a:t>
            </a:r>
            <a:r>
              <a:rPr lang="en-US" sz="1500" dirty="0">
                <a:latin typeface="Century Gothic"/>
                <a:cs typeface="Century Gothic"/>
              </a:rPr>
              <a:t> If you have comments about how this template worked for you, email to sales@megaprint.com. We listen! Call us at 800-590-7850 if we can help in any way.</a:t>
            </a:r>
            <a:endParaRPr lang="en-US" sz="1500" b="1" dirty="0">
              <a:latin typeface="Century Gothic"/>
              <a:cs typeface="Century Gothic"/>
            </a:endParaRPr>
          </a:p>
        </p:txBody>
      </p:sp>
      <p:sp>
        <p:nvSpPr>
          <p:cNvPr id="2058" name="Text Box 10"/>
          <p:cNvSpPr txBox="1">
            <a:spLocks noChangeArrowheads="1"/>
          </p:cNvSpPr>
          <p:nvPr/>
        </p:nvSpPr>
        <p:spPr bwMode="auto">
          <a:xfrm>
            <a:off x="8686800" y="3276600"/>
            <a:ext cx="7372350" cy="745253"/>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4500" b="1">
                <a:latin typeface="Century Gothic"/>
                <a:cs typeface="Century Gothic"/>
              </a:rPr>
              <a:t>Methods</a:t>
            </a:r>
          </a:p>
        </p:txBody>
      </p:sp>
      <p:sp>
        <p:nvSpPr>
          <p:cNvPr id="2059" name="Text Box 11"/>
          <p:cNvSpPr txBox="1">
            <a:spLocks noChangeArrowheads="1"/>
          </p:cNvSpPr>
          <p:nvPr/>
        </p:nvSpPr>
        <p:spPr bwMode="auto">
          <a:xfrm>
            <a:off x="24917400" y="3279775"/>
            <a:ext cx="7372350" cy="745253"/>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4500" b="1">
                <a:latin typeface="Century Gothic"/>
                <a:cs typeface="Century Gothic"/>
              </a:rPr>
              <a:t>Conclusions</a:t>
            </a:r>
          </a:p>
        </p:txBody>
      </p:sp>
      <p:sp>
        <p:nvSpPr>
          <p:cNvPr id="2062" name="Text Box 14"/>
          <p:cNvSpPr txBox="1">
            <a:spLocks noChangeArrowheads="1"/>
          </p:cNvSpPr>
          <p:nvPr/>
        </p:nvSpPr>
        <p:spPr bwMode="auto">
          <a:xfrm>
            <a:off x="914400" y="317500"/>
            <a:ext cx="30689550" cy="2099470"/>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6500" b="1" dirty="0">
                <a:solidFill>
                  <a:schemeClr val="bg1"/>
                </a:solidFill>
                <a:latin typeface="Century Gothic"/>
                <a:cs typeface="Century Gothic"/>
              </a:rPr>
              <a:t>Title of the Research Study</a:t>
            </a:r>
          </a:p>
          <a:p>
            <a:pPr defTabSz="2508250"/>
            <a:r>
              <a:rPr lang="en-US" sz="4500" b="1" dirty="0">
                <a:solidFill>
                  <a:schemeClr val="bg1"/>
                </a:solidFill>
                <a:latin typeface="Century Gothic"/>
                <a:cs typeface="Century Gothic"/>
              </a:rPr>
              <a:t>PEOPLE WHO DID THE STUDY</a:t>
            </a:r>
          </a:p>
          <a:p>
            <a:pPr defTabSz="2508250"/>
            <a:r>
              <a:rPr lang="en-US" sz="2300" b="1" i="1" dirty="0">
                <a:solidFill>
                  <a:schemeClr val="bg1"/>
                </a:solidFill>
                <a:latin typeface="Century Gothic"/>
                <a:cs typeface="Century Gothic"/>
              </a:rPr>
              <a:t>UNIVERSITIES AND/OR  HOSPITALS THEY ARE AFFILIATED WITH</a:t>
            </a:r>
            <a:endParaRPr lang="en-US" sz="4500" dirty="0">
              <a:solidFill>
                <a:schemeClr val="bg1"/>
              </a:solidFill>
              <a:latin typeface="Century Gothic"/>
              <a:cs typeface="Century Gothic"/>
            </a:endParaRPr>
          </a:p>
        </p:txBody>
      </p:sp>
      <p:sp>
        <p:nvSpPr>
          <p:cNvPr id="2073" name="Text Box 25"/>
          <p:cNvSpPr txBox="1">
            <a:spLocks noChangeArrowheads="1"/>
          </p:cNvSpPr>
          <p:nvPr/>
        </p:nvSpPr>
        <p:spPr bwMode="auto">
          <a:xfrm>
            <a:off x="17437100" y="8786813"/>
            <a:ext cx="6229350" cy="560588"/>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3300" b="1" i="1">
                <a:latin typeface="Century Gothic"/>
                <a:cs typeface="Century Gothic"/>
              </a:rPr>
              <a:t>Figure #2</a:t>
            </a:r>
          </a:p>
        </p:txBody>
      </p:sp>
      <p:sp>
        <p:nvSpPr>
          <p:cNvPr id="2074" name="AutoShape 26"/>
          <p:cNvSpPr>
            <a:spLocks noChangeArrowheads="1"/>
          </p:cNvSpPr>
          <p:nvPr/>
        </p:nvSpPr>
        <p:spPr bwMode="auto">
          <a:xfrm>
            <a:off x="17399000" y="9502775"/>
            <a:ext cx="6126163" cy="6042025"/>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25252363" y="12573000"/>
            <a:ext cx="6229350" cy="622143"/>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3700">
                <a:latin typeface="Century Gothic"/>
                <a:cs typeface="Century Gothic"/>
              </a:rPr>
              <a:t>Bibliography</a:t>
            </a:r>
          </a:p>
        </p:txBody>
      </p:sp>
      <p:sp>
        <p:nvSpPr>
          <p:cNvPr id="2086" name="Text Box 38"/>
          <p:cNvSpPr txBox="1">
            <a:spLocks noChangeArrowheads="1"/>
          </p:cNvSpPr>
          <p:nvPr/>
        </p:nvSpPr>
        <p:spPr bwMode="auto">
          <a:xfrm>
            <a:off x="25057100" y="13115925"/>
            <a:ext cx="6889750" cy="2376445"/>
          </a:xfrm>
          <a:prstGeom prst="rect">
            <a:avLst/>
          </a:prstGeom>
          <a:noFill/>
          <a:ln w="57150" cmpd="thinThick">
            <a:noFill/>
            <a:miter lim="800000"/>
            <a:headEnd/>
            <a:tailEnd/>
          </a:ln>
          <a:effectLst/>
        </p:spPr>
        <p:txBody>
          <a:bodyPr lIns="34951" tIns="17475" rIns="34951" bIns="17475">
            <a:spAutoFit/>
          </a:bodyPr>
          <a:lstStyle/>
          <a:p>
            <a:pPr marL="195263" indent="-195263" algn="l" defTabSz="350838" eaLnBrk="0" hangingPunct="0">
              <a:lnSpc>
                <a:spcPct val="95000"/>
              </a:lnSpc>
            </a:pPr>
            <a:endParaRPr lang="en-US" sz="1600" b="1" u="sng">
              <a:latin typeface="Century Gothic"/>
              <a:cs typeface="Century Gothic"/>
            </a:endParaRPr>
          </a:p>
          <a:p>
            <a:pPr marL="195263" indent="-195263" algn="l" defTabSz="350838" eaLnBrk="0" hangingPunct="0">
              <a:lnSpc>
                <a:spcPct val="95000"/>
              </a:lnSpc>
              <a:buFontTx/>
              <a:buAutoNum type="arabicPeriod"/>
            </a:pPr>
            <a:r>
              <a:rPr lang="en-US" sz="1600" b="1">
                <a:latin typeface="Century Gothic"/>
                <a:cs typeface="Century Gothic"/>
              </a:rPr>
              <a:t>Xxxxxxxxxxxxxxxxxxxxxxxxxxxxxxxxxxxxxxxxxxxxxxxxxxxxxxxxxxxxxxxxxxxxxxxxxxxxxxxxxxxxxxxxxxx</a:t>
            </a:r>
          </a:p>
          <a:p>
            <a:pPr marL="195263" indent="-195263" algn="l" defTabSz="350838" eaLnBrk="0" hangingPunct="0">
              <a:lnSpc>
                <a:spcPct val="95000"/>
              </a:lnSpc>
              <a:buFontTx/>
              <a:buAutoNum type="arabicPeriod"/>
            </a:pPr>
            <a:r>
              <a:rPr lang="en-US" sz="1600" b="1">
                <a:latin typeface="Century Gothic"/>
                <a:cs typeface="Century Gothic"/>
              </a:rPr>
              <a:t>Xxxxxxxxxxxxxxxxxxxxxxxxxxxxxxxxxxxxxxxxxxxxxxxxxxxxxxxxxxxxxxxxxxxxxxxxxxxxxxxxxxxxxxxxxxxx</a:t>
            </a:r>
          </a:p>
          <a:p>
            <a:pPr marL="195263" indent="-195263" algn="l" defTabSz="350838" eaLnBrk="0" hangingPunct="0">
              <a:lnSpc>
                <a:spcPct val="95000"/>
              </a:lnSpc>
              <a:buFont typeface="Symbol" pitchFamily="18" charset="2"/>
              <a:buAutoNum type="arabicPeriod"/>
            </a:pPr>
            <a:r>
              <a:rPr lang="en-US" sz="1600" b="1">
                <a:latin typeface="Century Gothic"/>
                <a:cs typeface="Century Gothic"/>
              </a:rPr>
              <a:t>Xxxxxxxxxxxxxxxxxxxxxxxxxxxxxxxxxxxxxxxxxxxxxxxxxxxxxxxxxxxxxxxxxxxxxxxxxxxxxxxxxxxxxxxxxxxxxxxxxxxxxxxxxxxxxxxxxxxxxxx</a:t>
            </a:r>
          </a:p>
          <a:p>
            <a:pPr marL="195263" indent="-195263" algn="l" defTabSz="350838" eaLnBrk="0" hangingPunct="0">
              <a:lnSpc>
                <a:spcPct val="95000"/>
              </a:lnSpc>
              <a:buFont typeface="Symbol" pitchFamily="18" charset="2"/>
              <a:buAutoNum type="arabicPeriod"/>
            </a:pPr>
            <a:r>
              <a:rPr lang="en-US" sz="1600" b="1">
                <a:latin typeface="Century Gothic"/>
                <a:cs typeface="Century Gothic"/>
              </a:rPr>
              <a:t>Xxxxxxxxxxxxxxxxxxxxxxxxxxxxxxxxxxxxxxxxxxxxxxxxxxxxxxxxxxxxxxxxxxxxxxxxxxxxxxxxxxx</a:t>
            </a:r>
          </a:p>
          <a:p>
            <a:pPr marL="195263" indent="-195263" algn="l" defTabSz="350838" eaLnBrk="0" hangingPunct="0">
              <a:lnSpc>
                <a:spcPct val="95000"/>
              </a:lnSpc>
              <a:buFont typeface="Symbol" pitchFamily="18" charset="2"/>
              <a:buAutoNum type="arabicPeriod"/>
            </a:pPr>
            <a:endParaRPr lang="en-US" sz="1600" b="1">
              <a:latin typeface="Century Gothic"/>
              <a:cs typeface="Century Gothic"/>
            </a:endParaRPr>
          </a:p>
        </p:txBody>
      </p:sp>
      <p:sp>
        <p:nvSpPr>
          <p:cNvPr id="2087" name="Text Box 39"/>
          <p:cNvSpPr txBox="1">
            <a:spLocks noChangeArrowheads="1"/>
          </p:cNvSpPr>
          <p:nvPr/>
        </p:nvSpPr>
        <p:spPr bwMode="auto">
          <a:xfrm>
            <a:off x="16792575" y="4457700"/>
            <a:ext cx="7324725" cy="4188736"/>
          </a:xfrm>
          <a:prstGeom prst="rect">
            <a:avLst/>
          </a:prstGeom>
          <a:noFill/>
          <a:ln w="57150" cmpd="thinThick">
            <a:noFill/>
            <a:miter lim="800000"/>
            <a:headEnd/>
            <a:tailEnd/>
          </a:ln>
          <a:effectLst/>
        </p:spPr>
        <p:txBody>
          <a:bodyPr lIns="34951" tIns="17475" rIns="34951" bIns="17475">
            <a:spAutoFit/>
          </a:bodyPr>
          <a:lstStyle/>
          <a:p>
            <a:pPr algn="l" defTabSz="350838" eaLnBrk="0" hangingPunct="0">
              <a:lnSpc>
                <a:spcPct val="95000"/>
              </a:lnSpc>
            </a:pPr>
            <a:r>
              <a:rPr lang="en-US" sz="16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50838" eaLnBrk="0" hangingPunct="0">
              <a:lnSpc>
                <a:spcPct val="95000"/>
              </a:lnSpc>
            </a:pPr>
            <a:endParaRPr lang="en-US" sz="1600" dirty="0">
              <a:latin typeface="Century Gothic"/>
              <a:cs typeface="Century Gothic"/>
            </a:endParaRPr>
          </a:p>
          <a:p>
            <a:pPr algn="l" defTabSz="350838" eaLnBrk="0" hangingPunct="0">
              <a:lnSpc>
                <a:spcPct val="95000"/>
              </a:lnSpc>
            </a:pPr>
            <a:r>
              <a:rPr lang="en-US" sz="16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600" b="1" dirty="0">
              <a:latin typeface="Century Gothic"/>
              <a:cs typeface="Century Gothic"/>
            </a:endParaRPr>
          </a:p>
          <a:p>
            <a:pPr algn="l" defTabSz="350838" eaLnBrk="0" hangingPunct="0">
              <a:lnSpc>
                <a:spcPct val="95000"/>
              </a:lnSpc>
            </a:pPr>
            <a:endParaRPr lang="en-US" sz="1200" dirty="0">
              <a:latin typeface="Century Gothic"/>
              <a:cs typeface="Century Gothic"/>
            </a:endParaRPr>
          </a:p>
        </p:txBody>
      </p:sp>
      <p:sp>
        <p:nvSpPr>
          <p:cNvPr id="2088" name="Text Box 40"/>
          <p:cNvSpPr txBox="1">
            <a:spLocks noChangeArrowheads="1"/>
          </p:cNvSpPr>
          <p:nvPr/>
        </p:nvSpPr>
        <p:spPr bwMode="auto">
          <a:xfrm>
            <a:off x="24879300" y="4479925"/>
            <a:ext cx="7267575" cy="4188736"/>
          </a:xfrm>
          <a:prstGeom prst="rect">
            <a:avLst/>
          </a:prstGeom>
          <a:noFill/>
          <a:ln w="57150" cmpd="thinThick">
            <a:noFill/>
            <a:miter lim="800000"/>
            <a:headEnd/>
            <a:tailEnd/>
          </a:ln>
          <a:effectLst/>
        </p:spPr>
        <p:txBody>
          <a:bodyPr lIns="34951" tIns="17475" rIns="34951" bIns="17475">
            <a:spAutoFit/>
          </a:bodyPr>
          <a:lstStyle/>
          <a:p>
            <a:pPr algn="l" defTabSz="350838" eaLnBrk="0" hangingPunct="0">
              <a:lnSpc>
                <a:spcPct val="95000"/>
              </a:lnSpc>
            </a:pPr>
            <a:r>
              <a:rPr lang="en-US" sz="160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50838" eaLnBrk="0" hangingPunct="0">
              <a:lnSpc>
                <a:spcPct val="95000"/>
              </a:lnSpc>
            </a:pPr>
            <a:endParaRPr lang="en-US" sz="1600">
              <a:latin typeface="Century Gothic"/>
              <a:cs typeface="Century Gothic"/>
            </a:endParaRPr>
          </a:p>
          <a:p>
            <a:pPr algn="l" defTabSz="350838" eaLnBrk="0" hangingPunct="0">
              <a:lnSpc>
                <a:spcPct val="95000"/>
              </a:lnSpc>
            </a:pPr>
            <a:r>
              <a:rPr lang="en-US" sz="160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600" b="1">
              <a:latin typeface="Century Gothic"/>
              <a:cs typeface="Century Gothic"/>
            </a:endParaRPr>
          </a:p>
          <a:p>
            <a:pPr algn="l" defTabSz="350838" eaLnBrk="0" hangingPunct="0">
              <a:lnSpc>
                <a:spcPct val="95000"/>
              </a:lnSpc>
            </a:pPr>
            <a:endParaRPr lang="en-US" sz="1200">
              <a:latin typeface="Century Gothic"/>
              <a:cs typeface="Century Gothic"/>
            </a:endParaRPr>
          </a:p>
        </p:txBody>
      </p:sp>
      <p:sp>
        <p:nvSpPr>
          <p:cNvPr id="2090" name="Text Box 42"/>
          <p:cNvSpPr txBox="1">
            <a:spLocks noChangeArrowheads="1"/>
          </p:cNvSpPr>
          <p:nvPr/>
        </p:nvSpPr>
        <p:spPr bwMode="auto">
          <a:xfrm>
            <a:off x="628650" y="3276600"/>
            <a:ext cx="7372350" cy="745253"/>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4500" b="1" dirty="0">
                <a:latin typeface="Century Gothic"/>
                <a:cs typeface="Century Gothic"/>
              </a:rPr>
              <a:t>Introduction</a:t>
            </a:r>
          </a:p>
        </p:txBody>
      </p:sp>
      <p:sp>
        <p:nvSpPr>
          <p:cNvPr id="2091" name="Text Box 43"/>
          <p:cNvSpPr txBox="1">
            <a:spLocks noChangeArrowheads="1"/>
          </p:cNvSpPr>
          <p:nvPr/>
        </p:nvSpPr>
        <p:spPr bwMode="auto">
          <a:xfrm>
            <a:off x="16744950" y="3282950"/>
            <a:ext cx="7372350" cy="745253"/>
          </a:xfrm>
          <a:prstGeom prst="rect">
            <a:avLst/>
          </a:prstGeom>
          <a:noFill/>
          <a:ln w="9525">
            <a:noFill/>
            <a:miter lim="800000"/>
            <a:headEnd/>
            <a:tailEnd/>
          </a:ln>
          <a:effectLst/>
        </p:spPr>
        <p:txBody>
          <a:bodyPr lIns="52247" tIns="26123" rIns="52247" bIns="26123">
            <a:spAutoFit/>
          </a:bodyPr>
          <a:lstStyle/>
          <a:p>
            <a:pPr defTabSz="2508250">
              <a:spcBef>
                <a:spcPct val="50000"/>
              </a:spcBef>
            </a:pPr>
            <a:r>
              <a:rPr lang="en-US" sz="4500" b="1">
                <a:latin typeface="Century Gothic"/>
                <a:cs typeface="Century Gothic"/>
              </a:rPr>
              <a:t>Results</a:t>
            </a:r>
          </a:p>
        </p:txBody>
      </p:sp>
      <p:sp>
        <p:nvSpPr>
          <p:cNvPr id="26" name="Text Box 19">
            <a:hlinkClick r:id="rId3"/>
          </p:cNvPr>
          <p:cNvSpPr txBox="1">
            <a:spLocks noChangeArrowheads="1"/>
          </p:cNvSpPr>
          <p:nvPr/>
        </p:nvSpPr>
        <p:spPr bwMode="auto">
          <a:xfrm>
            <a:off x="2189747" y="16748902"/>
            <a:ext cx="27432000" cy="646331"/>
          </a:xfrm>
          <a:prstGeom prst="rect">
            <a:avLst/>
          </a:prstGeom>
          <a:noFill/>
          <a:ln w="9525">
            <a:noFill/>
            <a:miter lim="800000"/>
            <a:headEnd/>
            <a:tailEnd/>
          </a:ln>
          <a:effectLst/>
        </p:spPr>
        <p:txBody>
          <a:bodyPr wrap="square">
            <a:spAutoFit/>
          </a:bodyPr>
          <a:lstStyle/>
          <a:p>
            <a:pPr defTabSz="4389438">
              <a:spcBef>
                <a:spcPct val="50000"/>
              </a:spcBef>
            </a:pPr>
            <a:r>
              <a:rPr lang="en-US" sz="3600" b="1" i="1" dirty="0" smtClean="0">
                <a:solidFill>
                  <a:srgbClr val="0046D2"/>
                </a:solidFill>
              </a:rPr>
              <a:t>Order online at    https</a:t>
            </a:r>
            <a:r>
              <a:rPr lang="en-US" sz="3600" b="1" i="1" dirty="0">
                <a:solidFill>
                  <a:srgbClr val="0046D2"/>
                </a:solidFill>
              </a:rPr>
              <a:t>://www.postersession.com/order/</a:t>
            </a:r>
          </a:p>
        </p:txBody>
      </p:sp>
      <p:pic>
        <p:nvPicPr>
          <p:cNvPr id="3" name="Picture 2" descr="USA Logo_Primary_white.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9869" y="624429"/>
            <a:ext cx="4044363" cy="2067042"/>
          </a:xfrm>
          <a:prstGeom prst="rect">
            <a:avLst/>
          </a:prstGeom>
        </p:spPr>
      </p:pic>
      <p:pic>
        <p:nvPicPr>
          <p:cNvPr id="29" name="Picture 28" descr="USA Logo_Primary_white.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40553" y="624429"/>
            <a:ext cx="4044363" cy="2067042"/>
          </a:xfrm>
          <a:prstGeom prst="rect">
            <a:avLst/>
          </a:prstGeom>
        </p:spPr>
      </p:pic>
      <p:cxnSp>
        <p:nvCxnSpPr>
          <p:cNvPr id="34" name="Straight Connector 33"/>
          <p:cNvCxnSpPr/>
          <p:nvPr/>
        </p:nvCxnSpPr>
        <p:spPr>
          <a:xfrm>
            <a:off x="2657768" y="4129993"/>
            <a:ext cx="3307279" cy="0"/>
          </a:xfrm>
          <a:prstGeom prst="line">
            <a:avLst/>
          </a:prstGeom>
          <a:ln w="762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11136157" y="4129993"/>
            <a:ext cx="2467998" cy="0"/>
          </a:xfrm>
          <a:prstGeom prst="line">
            <a:avLst/>
          </a:prstGeom>
          <a:ln w="762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19554416" y="4129993"/>
            <a:ext cx="1804300" cy="0"/>
          </a:xfrm>
          <a:prstGeom prst="line">
            <a:avLst/>
          </a:prstGeom>
          <a:ln w="76200" cmpd="sng">
            <a:solidFill>
              <a:srgbClr val="BF0D3E"/>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27015397" y="4129993"/>
            <a:ext cx="3290890" cy="0"/>
          </a:xfrm>
          <a:prstGeom prst="line">
            <a:avLst/>
          </a:prstGeom>
          <a:ln w="76200" cmpd="sng">
            <a:solidFill>
              <a:srgbClr val="BF0D3E"/>
            </a:solidFill>
          </a:ln>
          <a:effectLst/>
        </p:spPr>
        <p:style>
          <a:lnRef idx="2">
            <a:schemeClr val="accent1"/>
          </a:lnRef>
          <a:fillRef idx="0">
            <a:schemeClr val="accent1"/>
          </a:fillRef>
          <a:effectRef idx="1">
            <a:schemeClr val="accent1"/>
          </a:effectRef>
          <a:fontRef idx="minor">
            <a:schemeClr val="tx1"/>
          </a:fontRef>
        </p:style>
      </p:cxnSp>
      <p:sp>
        <p:nvSpPr>
          <p:cNvPr id="46" name="Text Box 39"/>
          <p:cNvSpPr txBox="1">
            <a:spLocks noChangeArrowheads="1"/>
          </p:cNvSpPr>
          <p:nvPr/>
        </p:nvSpPr>
        <p:spPr bwMode="auto">
          <a:xfrm>
            <a:off x="8710898" y="4457700"/>
            <a:ext cx="7324725" cy="4188736"/>
          </a:xfrm>
          <a:prstGeom prst="rect">
            <a:avLst/>
          </a:prstGeom>
          <a:noFill/>
          <a:ln w="57150" cmpd="thinThick">
            <a:noFill/>
            <a:miter lim="800000"/>
            <a:headEnd/>
            <a:tailEnd/>
          </a:ln>
          <a:effectLst/>
        </p:spPr>
        <p:txBody>
          <a:bodyPr lIns="34951" tIns="17475" rIns="34951" bIns="17475">
            <a:spAutoFit/>
          </a:bodyPr>
          <a:lstStyle/>
          <a:p>
            <a:pPr algn="l" defTabSz="350838" eaLnBrk="0" hangingPunct="0">
              <a:lnSpc>
                <a:spcPct val="95000"/>
              </a:lnSpc>
            </a:pPr>
            <a:r>
              <a:rPr lang="en-US" sz="16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50838" eaLnBrk="0" hangingPunct="0">
              <a:lnSpc>
                <a:spcPct val="95000"/>
              </a:lnSpc>
            </a:pPr>
            <a:endParaRPr lang="en-US" sz="1600" dirty="0">
              <a:latin typeface="Century Gothic"/>
              <a:cs typeface="Century Gothic"/>
            </a:endParaRPr>
          </a:p>
          <a:p>
            <a:pPr algn="l" defTabSz="350838" eaLnBrk="0" hangingPunct="0">
              <a:lnSpc>
                <a:spcPct val="95000"/>
              </a:lnSpc>
            </a:pPr>
            <a:r>
              <a:rPr lang="en-US" sz="1600" dirty="0">
                <a:latin typeface="Century Gothic"/>
                <a:cs typeface="Century Gothic"/>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600" b="1" dirty="0">
              <a:latin typeface="Century Gothic"/>
              <a:cs typeface="Century Gothic"/>
            </a:endParaRPr>
          </a:p>
          <a:p>
            <a:pPr algn="l" defTabSz="350838" eaLnBrk="0" hangingPunct="0">
              <a:lnSpc>
                <a:spcPct val="95000"/>
              </a:lnSpc>
            </a:pPr>
            <a:endParaRPr lang="en-US" sz="1200" dirty="0">
              <a:latin typeface="Century Gothic"/>
              <a:cs typeface="Century Gothic"/>
            </a:endParaRPr>
          </a:p>
        </p:txBody>
      </p:sp>
    </p:spTree>
  </p:cSld>
  <p:clrMapOvr>
    <a:masterClrMapping/>
  </p:clrMapOvr>
</p:sld>
</file>

<file path=ppt/theme/theme1.xml><?xml version="1.0" encoding="utf-8"?>
<a:theme xmlns:a="http://schemas.openxmlformats.org/drawingml/2006/main" name="Default Design">
  <a:themeElements>
    <a:clrScheme name="Custom 19">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sz="4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sz="4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668</Words>
  <Application>Microsoft Macintosh PowerPoint</Application>
  <PresentationFormat>Custom</PresentationFormat>
  <Paragraphs>50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36x72 Horizontal Template</dc:title>
  <dc:creator>Ethan Shulda;www.postersession.com</dc:creator>
  <cp:keywords>www.postersession.com</cp:keywords>
  <dc:description>©MegaPrint Inc. 2009-2015</dc:description>
  <cp:lastModifiedBy>Jarrett McCraw</cp:lastModifiedBy>
  <cp:revision>39</cp:revision>
  <dcterms:created xsi:type="dcterms:W3CDTF">2008-12-04T00:20:37Z</dcterms:created>
  <dcterms:modified xsi:type="dcterms:W3CDTF">2016-03-18T16:00:59Z</dcterms:modified>
  <cp:category>Research Poster</cp:category>
</cp:coreProperties>
</file>