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56" r:id="rId2"/>
  </p:sldIdLst>
  <p:sldSz cx="41148000" cy="19202400"/>
  <p:notesSz cx="6715125" cy="9239250"/>
  <p:defaultTextStyle>
    <a:defPPr>
      <a:defRPr lang="en-US"/>
    </a:defPPr>
    <a:lvl1pPr algn="ctr" rtl="0" fontAlgn="base">
      <a:spcBef>
        <a:spcPct val="0"/>
      </a:spcBef>
      <a:spcAft>
        <a:spcPct val="0"/>
      </a:spcAft>
      <a:defRPr sz="5200" kern="1200">
        <a:solidFill>
          <a:schemeClr val="tx1"/>
        </a:solidFill>
        <a:latin typeface="Arial" charset="0"/>
        <a:ea typeface="+mn-ea"/>
        <a:cs typeface="+mn-cs"/>
      </a:defRPr>
    </a:lvl1pPr>
    <a:lvl2pPr marL="457200" algn="ctr" rtl="0" fontAlgn="base">
      <a:spcBef>
        <a:spcPct val="0"/>
      </a:spcBef>
      <a:spcAft>
        <a:spcPct val="0"/>
      </a:spcAft>
      <a:defRPr sz="5200" kern="1200">
        <a:solidFill>
          <a:schemeClr val="tx1"/>
        </a:solidFill>
        <a:latin typeface="Arial" charset="0"/>
        <a:ea typeface="+mn-ea"/>
        <a:cs typeface="+mn-cs"/>
      </a:defRPr>
    </a:lvl2pPr>
    <a:lvl3pPr marL="914400" algn="ctr" rtl="0" fontAlgn="base">
      <a:spcBef>
        <a:spcPct val="0"/>
      </a:spcBef>
      <a:spcAft>
        <a:spcPct val="0"/>
      </a:spcAft>
      <a:defRPr sz="5200" kern="1200">
        <a:solidFill>
          <a:schemeClr val="tx1"/>
        </a:solidFill>
        <a:latin typeface="Arial" charset="0"/>
        <a:ea typeface="+mn-ea"/>
        <a:cs typeface="+mn-cs"/>
      </a:defRPr>
    </a:lvl3pPr>
    <a:lvl4pPr marL="1371600" algn="ctr" rtl="0" fontAlgn="base">
      <a:spcBef>
        <a:spcPct val="0"/>
      </a:spcBef>
      <a:spcAft>
        <a:spcPct val="0"/>
      </a:spcAft>
      <a:defRPr sz="5200" kern="1200">
        <a:solidFill>
          <a:schemeClr val="tx1"/>
        </a:solidFill>
        <a:latin typeface="Arial" charset="0"/>
        <a:ea typeface="+mn-ea"/>
        <a:cs typeface="+mn-cs"/>
      </a:defRPr>
    </a:lvl4pPr>
    <a:lvl5pPr marL="1828800" algn="ctr" rtl="0" fontAlgn="base">
      <a:spcBef>
        <a:spcPct val="0"/>
      </a:spcBef>
      <a:spcAft>
        <a:spcPct val="0"/>
      </a:spcAft>
      <a:defRPr sz="5200" kern="1200">
        <a:solidFill>
          <a:schemeClr val="tx1"/>
        </a:solidFill>
        <a:latin typeface="Arial" charset="0"/>
        <a:ea typeface="+mn-ea"/>
        <a:cs typeface="+mn-cs"/>
      </a:defRPr>
    </a:lvl5pPr>
    <a:lvl6pPr marL="2286000" algn="l" defTabSz="914400" rtl="0" eaLnBrk="1" latinLnBrk="0" hangingPunct="1">
      <a:defRPr sz="5200" kern="1200">
        <a:solidFill>
          <a:schemeClr val="tx1"/>
        </a:solidFill>
        <a:latin typeface="Arial" charset="0"/>
        <a:ea typeface="+mn-ea"/>
        <a:cs typeface="+mn-cs"/>
      </a:defRPr>
    </a:lvl6pPr>
    <a:lvl7pPr marL="2743200" algn="l" defTabSz="914400" rtl="0" eaLnBrk="1" latinLnBrk="0" hangingPunct="1">
      <a:defRPr sz="5200" kern="1200">
        <a:solidFill>
          <a:schemeClr val="tx1"/>
        </a:solidFill>
        <a:latin typeface="Arial" charset="0"/>
        <a:ea typeface="+mn-ea"/>
        <a:cs typeface="+mn-cs"/>
      </a:defRPr>
    </a:lvl7pPr>
    <a:lvl8pPr marL="3200400" algn="l" defTabSz="914400" rtl="0" eaLnBrk="1" latinLnBrk="0" hangingPunct="1">
      <a:defRPr sz="5200" kern="1200">
        <a:solidFill>
          <a:schemeClr val="tx1"/>
        </a:solidFill>
        <a:latin typeface="Arial" charset="0"/>
        <a:ea typeface="+mn-ea"/>
        <a:cs typeface="+mn-cs"/>
      </a:defRPr>
    </a:lvl8pPr>
    <a:lvl9pPr marL="3657600" algn="l" defTabSz="914400" rtl="0" eaLnBrk="1" latinLnBrk="0" hangingPunct="1">
      <a:defRPr sz="5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0D3E"/>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snapToGrid="0">
      <p:cViewPr varScale="1">
        <p:scale>
          <a:sx n="48" d="100"/>
          <a:sy n="48" d="100"/>
        </p:scale>
        <p:origin x="-152" y="-712"/>
      </p:cViewPr>
      <p:guideLst>
        <p:guide orient="horz" pos="2821"/>
        <p:guide orient="horz" pos="11781"/>
        <p:guide orient="horz" pos="6053"/>
        <p:guide pos="129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354013" y="692150"/>
            <a:ext cx="7424738"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8A5E876-EF0A-4496-854A-C4CD95AB4CA8}" type="slidenum">
              <a:rPr lang="en-US"/>
              <a:pPr/>
              <a:t>‹#›</a:t>
            </a:fld>
            <a:endParaRPr lang="en-US"/>
          </a:p>
        </p:txBody>
      </p:sp>
    </p:spTree>
    <p:extLst>
      <p:ext uri="{BB962C8B-B14F-4D97-AF65-F5344CB8AC3E}">
        <p14:creationId xmlns:p14="http://schemas.microsoft.com/office/powerpoint/2010/main" val="202264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4B9CB-27BF-4775-9F28-382F16F91123}"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191"/>
            <a:ext cx="34975800" cy="411607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1360"/>
            <a:ext cx="28803600" cy="4907280"/>
          </a:xfrm>
        </p:spPr>
        <p:txBody>
          <a:bodyPr/>
          <a:lstStyle>
            <a:lvl1pPr marL="0" indent="0" algn="ctr">
              <a:buNone/>
              <a:defRPr>
                <a:solidFill>
                  <a:schemeClr val="tx1">
                    <a:tint val="75000"/>
                  </a:schemeClr>
                </a:solidFill>
              </a:defRPr>
            </a:lvl1pPr>
            <a:lvl2pPr marL="1724284" indent="0" algn="ctr">
              <a:buNone/>
              <a:defRPr>
                <a:solidFill>
                  <a:schemeClr val="tx1">
                    <a:tint val="75000"/>
                  </a:schemeClr>
                </a:solidFill>
              </a:defRPr>
            </a:lvl2pPr>
            <a:lvl3pPr marL="3448568" indent="0" algn="ctr">
              <a:buNone/>
              <a:defRPr>
                <a:solidFill>
                  <a:schemeClr val="tx1">
                    <a:tint val="75000"/>
                  </a:schemeClr>
                </a:solidFill>
              </a:defRPr>
            </a:lvl3pPr>
            <a:lvl4pPr marL="5172852" indent="0" algn="ctr">
              <a:buNone/>
              <a:defRPr>
                <a:solidFill>
                  <a:schemeClr val="tx1">
                    <a:tint val="75000"/>
                  </a:schemeClr>
                </a:solidFill>
              </a:defRPr>
            </a:lvl4pPr>
            <a:lvl5pPr marL="6897136" indent="0" algn="ctr">
              <a:buNone/>
              <a:defRPr>
                <a:solidFill>
                  <a:schemeClr val="tx1">
                    <a:tint val="75000"/>
                  </a:schemeClr>
                </a:solidFill>
              </a:defRPr>
            </a:lvl5pPr>
            <a:lvl6pPr marL="8621420" indent="0" algn="ctr">
              <a:buNone/>
              <a:defRPr>
                <a:solidFill>
                  <a:schemeClr val="tx1">
                    <a:tint val="75000"/>
                  </a:schemeClr>
                </a:solidFill>
              </a:defRPr>
            </a:lvl6pPr>
            <a:lvl7pPr marL="10345704" indent="0" algn="ctr">
              <a:buNone/>
              <a:defRPr>
                <a:solidFill>
                  <a:schemeClr val="tx1">
                    <a:tint val="75000"/>
                  </a:schemeClr>
                </a:solidFill>
              </a:defRPr>
            </a:lvl7pPr>
            <a:lvl8pPr marL="12069989" indent="0" algn="ctr">
              <a:buNone/>
              <a:defRPr>
                <a:solidFill>
                  <a:schemeClr val="tx1">
                    <a:tint val="75000"/>
                  </a:schemeClr>
                </a:solidFill>
              </a:defRPr>
            </a:lvl8pPr>
            <a:lvl9pPr marL="1379427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A5784-9E28-CA4E-B536-A36E11D6F831}" type="datetimeFigureOut">
              <a:rPr lang="en-US" smtClean="0"/>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11225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5784-9E28-CA4E-B536-A36E11D6F831}" type="datetimeFigureOut">
              <a:rPr lang="en-US" smtClean="0"/>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4137614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832300" y="768988"/>
            <a:ext cx="9258300" cy="163842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7400" y="768988"/>
            <a:ext cx="27089100" cy="163842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5784-9E28-CA4E-B536-A36E11D6F831}" type="datetimeFigureOut">
              <a:rPr lang="en-US" smtClean="0"/>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1116399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5784-9E28-CA4E-B536-A36E11D6F831}" type="datetimeFigureOut">
              <a:rPr lang="en-US" smtClean="0"/>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116539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0409" y="12339321"/>
            <a:ext cx="34975800" cy="3813810"/>
          </a:xfrm>
        </p:spPr>
        <p:txBody>
          <a:bodyPr anchor="t"/>
          <a:lstStyle>
            <a:lvl1pPr algn="l">
              <a:defRPr sz="15100" b="1" cap="all"/>
            </a:lvl1pPr>
          </a:lstStyle>
          <a:p>
            <a:r>
              <a:rPr lang="en-US" smtClean="0"/>
              <a:t>Click to edit Master title style</a:t>
            </a:r>
            <a:endParaRPr lang="en-US"/>
          </a:p>
        </p:txBody>
      </p:sp>
      <p:sp>
        <p:nvSpPr>
          <p:cNvPr id="3" name="Text Placeholder 2"/>
          <p:cNvSpPr>
            <a:spLocks noGrp="1"/>
          </p:cNvSpPr>
          <p:nvPr>
            <p:ph type="body" idx="1"/>
          </p:nvPr>
        </p:nvSpPr>
        <p:spPr>
          <a:xfrm>
            <a:off x="3250409" y="8138798"/>
            <a:ext cx="34975800" cy="4200524"/>
          </a:xfrm>
        </p:spPr>
        <p:txBody>
          <a:bodyPr anchor="b"/>
          <a:lstStyle>
            <a:lvl1pPr marL="0" indent="0">
              <a:buNone/>
              <a:defRPr sz="7500">
                <a:solidFill>
                  <a:schemeClr val="tx1">
                    <a:tint val="75000"/>
                  </a:schemeClr>
                </a:solidFill>
              </a:defRPr>
            </a:lvl1pPr>
            <a:lvl2pPr marL="1724284" indent="0">
              <a:buNone/>
              <a:defRPr sz="6800">
                <a:solidFill>
                  <a:schemeClr val="tx1">
                    <a:tint val="75000"/>
                  </a:schemeClr>
                </a:solidFill>
              </a:defRPr>
            </a:lvl2pPr>
            <a:lvl3pPr marL="3448568" indent="0">
              <a:buNone/>
              <a:defRPr sz="6000">
                <a:solidFill>
                  <a:schemeClr val="tx1">
                    <a:tint val="75000"/>
                  </a:schemeClr>
                </a:solidFill>
              </a:defRPr>
            </a:lvl3pPr>
            <a:lvl4pPr marL="5172852" indent="0">
              <a:buNone/>
              <a:defRPr sz="5300">
                <a:solidFill>
                  <a:schemeClr val="tx1">
                    <a:tint val="75000"/>
                  </a:schemeClr>
                </a:solidFill>
              </a:defRPr>
            </a:lvl4pPr>
            <a:lvl5pPr marL="6897136" indent="0">
              <a:buNone/>
              <a:defRPr sz="5300">
                <a:solidFill>
                  <a:schemeClr val="tx1">
                    <a:tint val="75000"/>
                  </a:schemeClr>
                </a:solidFill>
              </a:defRPr>
            </a:lvl5pPr>
            <a:lvl6pPr marL="8621420" indent="0">
              <a:buNone/>
              <a:defRPr sz="5300">
                <a:solidFill>
                  <a:schemeClr val="tx1">
                    <a:tint val="75000"/>
                  </a:schemeClr>
                </a:solidFill>
              </a:defRPr>
            </a:lvl6pPr>
            <a:lvl7pPr marL="10345704" indent="0">
              <a:buNone/>
              <a:defRPr sz="5300">
                <a:solidFill>
                  <a:schemeClr val="tx1">
                    <a:tint val="75000"/>
                  </a:schemeClr>
                </a:solidFill>
              </a:defRPr>
            </a:lvl7pPr>
            <a:lvl8pPr marL="12069989" indent="0">
              <a:buNone/>
              <a:defRPr sz="5300">
                <a:solidFill>
                  <a:schemeClr val="tx1">
                    <a:tint val="75000"/>
                  </a:schemeClr>
                </a:solidFill>
              </a:defRPr>
            </a:lvl8pPr>
            <a:lvl9pPr marL="13794273" indent="0">
              <a:buNone/>
              <a:defRPr sz="5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A5784-9E28-CA4E-B536-A36E11D6F831}" type="datetimeFigureOut">
              <a:rPr lang="en-US" smtClean="0"/>
              <a:t>3/18/16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121148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57400" y="4480562"/>
            <a:ext cx="18173700" cy="12672696"/>
          </a:xfrm>
        </p:spPr>
        <p:txBody>
          <a:bodyPr/>
          <a:lstStyle>
            <a:lvl1pPr>
              <a:defRPr sz="10600"/>
            </a:lvl1pPr>
            <a:lvl2pPr>
              <a:defRPr sz="91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916900" y="4480562"/>
            <a:ext cx="18173700" cy="12672696"/>
          </a:xfrm>
        </p:spPr>
        <p:txBody>
          <a:bodyPr/>
          <a:lstStyle>
            <a:lvl1pPr>
              <a:defRPr sz="10600"/>
            </a:lvl1pPr>
            <a:lvl2pPr>
              <a:defRPr sz="91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A5784-9E28-CA4E-B536-A36E11D6F831}" type="datetimeFigureOut">
              <a:rPr lang="en-US" smtClean="0"/>
              <a:t>3/18/16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81835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316"/>
            <a:ext cx="18180846" cy="1791334"/>
          </a:xfrm>
        </p:spPr>
        <p:txBody>
          <a:bodyPr anchor="b"/>
          <a:lstStyle>
            <a:lvl1pPr marL="0" indent="0">
              <a:buNone/>
              <a:defRPr sz="9100" b="1"/>
            </a:lvl1pPr>
            <a:lvl2pPr marL="1724284" indent="0">
              <a:buNone/>
              <a:defRPr sz="7500" b="1"/>
            </a:lvl2pPr>
            <a:lvl3pPr marL="3448568" indent="0">
              <a:buNone/>
              <a:defRPr sz="6800" b="1"/>
            </a:lvl3pPr>
            <a:lvl4pPr marL="5172852" indent="0">
              <a:buNone/>
              <a:defRPr sz="6000" b="1"/>
            </a:lvl4pPr>
            <a:lvl5pPr marL="6897136" indent="0">
              <a:buNone/>
              <a:defRPr sz="6000" b="1"/>
            </a:lvl5pPr>
            <a:lvl6pPr marL="8621420" indent="0">
              <a:buNone/>
              <a:defRPr sz="6000" b="1"/>
            </a:lvl6pPr>
            <a:lvl7pPr marL="10345704" indent="0">
              <a:buNone/>
              <a:defRPr sz="6000" b="1"/>
            </a:lvl7pPr>
            <a:lvl8pPr marL="12069989" indent="0">
              <a:buNone/>
              <a:defRPr sz="6000" b="1"/>
            </a:lvl8pPr>
            <a:lvl9pPr marL="13794273" indent="0">
              <a:buNone/>
              <a:defRPr sz="60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0846" cy="11063606"/>
          </a:xfrm>
        </p:spPr>
        <p:txBody>
          <a:bodyPr/>
          <a:lstStyle>
            <a:lvl1pPr>
              <a:defRPr sz="91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5" y="4298316"/>
            <a:ext cx="18187988" cy="1791334"/>
          </a:xfrm>
        </p:spPr>
        <p:txBody>
          <a:bodyPr anchor="b"/>
          <a:lstStyle>
            <a:lvl1pPr marL="0" indent="0">
              <a:buNone/>
              <a:defRPr sz="9100" b="1"/>
            </a:lvl1pPr>
            <a:lvl2pPr marL="1724284" indent="0">
              <a:buNone/>
              <a:defRPr sz="7500" b="1"/>
            </a:lvl2pPr>
            <a:lvl3pPr marL="3448568" indent="0">
              <a:buNone/>
              <a:defRPr sz="6800" b="1"/>
            </a:lvl3pPr>
            <a:lvl4pPr marL="5172852" indent="0">
              <a:buNone/>
              <a:defRPr sz="6000" b="1"/>
            </a:lvl4pPr>
            <a:lvl5pPr marL="6897136" indent="0">
              <a:buNone/>
              <a:defRPr sz="6000" b="1"/>
            </a:lvl5pPr>
            <a:lvl6pPr marL="8621420" indent="0">
              <a:buNone/>
              <a:defRPr sz="6000" b="1"/>
            </a:lvl6pPr>
            <a:lvl7pPr marL="10345704" indent="0">
              <a:buNone/>
              <a:defRPr sz="6000" b="1"/>
            </a:lvl7pPr>
            <a:lvl8pPr marL="12069989" indent="0">
              <a:buNone/>
              <a:defRPr sz="6000" b="1"/>
            </a:lvl8pPr>
            <a:lvl9pPr marL="13794273" indent="0">
              <a:buNone/>
              <a:defRPr sz="6000" b="1"/>
            </a:lvl9pPr>
          </a:lstStyle>
          <a:p>
            <a:pPr lvl="0"/>
            <a:r>
              <a:rPr lang="en-US" smtClean="0"/>
              <a:t>Click to edit Master text styles</a:t>
            </a:r>
          </a:p>
        </p:txBody>
      </p:sp>
      <p:sp>
        <p:nvSpPr>
          <p:cNvPr id="6" name="Content Placeholder 5"/>
          <p:cNvSpPr>
            <a:spLocks noGrp="1"/>
          </p:cNvSpPr>
          <p:nvPr>
            <p:ph sz="quarter" idx="4"/>
          </p:nvPr>
        </p:nvSpPr>
        <p:spPr>
          <a:xfrm>
            <a:off x="20902615" y="6089650"/>
            <a:ext cx="18187988" cy="11063606"/>
          </a:xfrm>
        </p:spPr>
        <p:txBody>
          <a:bodyPr/>
          <a:lstStyle>
            <a:lvl1pPr>
              <a:defRPr sz="91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A5784-9E28-CA4E-B536-A36E11D6F831}" type="datetimeFigureOut">
              <a:rPr lang="en-US" smtClean="0"/>
              <a:t>3/18/16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336952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A5784-9E28-CA4E-B536-A36E11D6F831}" type="datetimeFigureOut">
              <a:rPr lang="en-US" smtClean="0"/>
              <a:t>3/18/16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419183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A5784-9E28-CA4E-B536-A36E11D6F831}" type="datetimeFigureOut">
              <a:rPr lang="en-US" smtClean="0"/>
              <a:t>3/18/16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67256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2" y="764540"/>
            <a:ext cx="13537409" cy="3253740"/>
          </a:xfrm>
        </p:spPr>
        <p:txBody>
          <a:bodyPr anchor="b"/>
          <a:lstStyle>
            <a:lvl1pPr algn="l">
              <a:defRPr sz="7500" b="1"/>
            </a:lvl1pPr>
          </a:lstStyle>
          <a:p>
            <a:r>
              <a:rPr lang="en-US" smtClean="0"/>
              <a:t>Click to edit Master title style</a:t>
            </a:r>
            <a:endParaRPr lang="en-US"/>
          </a:p>
        </p:txBody>
      </p:sp>
      <p:sp>
        <p:nvSpPr>
          <p:cNvPr id="3" name="Content Placeholder 2"/>
          <p:cNvSpPr>
            <a:spLocks noGrp="1"/>
          </p:cNvSpPr>
          <p:nvPr>
            <p:ph idx="1"/>
          </p:nvPr>
        </p:nvSpPr>
        <p:spPr>
          <a:xfrm>
            <a:off x="16087725" y="764542"/>
            <a:ext cx="23002875" cy="16388716"/>
          </a:xfrm>
        </p:spPr>
        <p:txBody>
          <a:bodyPr/>
          <a:lstStyle>
            <a:lvl1pPr>
              <a:defRPr sz="12100"/>
            </a:lvl1pPr>
            <a:lvl2pPr>
              <a:defRPr sz="10600"/>
            </a:lvl2pPr>
            <a:lvl3pPr>
              <a:defRPr sz="91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2" y="4018282"/>
            <a:ext cx="13537409" cy="13134976"/>
          </a:xfrm>
        </p:spPr>
        <p:txBody>
          <a:bodyPr/>
          <a:lstStyle>
            <a:lvl1pPr marL="0" indent="0">
              <a:buNone/>
              <a:defRPr sz="5300"/>
            </a:lvl1pPr>
            <a:lvl2pPr marL="1724284" indent="0">
              <a:buNone/>
              <a:defRPr sz="4500"/>
            </a:lvl2pPr>
            <a:lvl3pPr marL="3448568" indent="0">
              <a:buNone/>
              <a:defRPr sz="3800"/>
            </a:lvl3pPr>
            <a:lvl4pPr marL="5172852" indent="0">
              <a:buNone/>
              <a:defRPr sz="3400"/>
            </a:lvl4pPr>
            <a:lvl5pPr marL="6897136" indent="0">
              <a:buNone/>
              <a:defRPr sz="3400"/>
            </a:lvl5pPr>
            <a:lvl6pPr marL="8621420" indent="0">
              <a:buNone/>
              <a:defRPr sz="3400"/>
            </a:lvl6pPr>
            <a:lvl7pPr marL="10345704" indent="0">
              <a:buNone/>
              <a:defRPr sz="3400"/>
            </a:lvl7pPr>
            <a:lvl8pPr marL="12069989" indent="0">
              <a:buNone/>
              <a:defRPr sz="3400"/>
            </a:lvl8pPr>
            <a:lvl9pPr marL="13794273"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5784-9E28-CA4E-B536-A36E11D6F831}" type="datetimeFigureOut">
              <a:rPr lang="en-US" smtClean="0"/>
              <a:t>3/18/16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56668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5296" y="13441680"/>
            <a:ext cx="24688800" cy="1586866"/>
          </a:xfrm>
        </p:spPr>
        <p:txBody>
          <a:bodyPr anchor="b"/>
          <a:lstStyle>
            <a:lvl1pPr algn="l">
              <a:defRPr sz="7500" b="1"/>
            </a:lvl1pPr>
          </a:lstStyle>
          <a:p>
            <a:r>
              <a:rPr lang="en-US" smtClean="0"/>
              <a:t>Click to edit Master title style</a:t>
            </a:r>
            <a:endParaRPr lang="en-US"/>
          </a:p>
        </p:txBody>
      </p:sp>
      <p:sp>
        <p:nvSpPr>
          <p:cNvPr id="3" name="Picture Placeholder 2"/>
          <p:cNvSpPr>
            <a:spLocks noGrp="1"/>
          </p:cNvSpPr>
          <p:nvPr>
            <p:ph type="pic" idx="1"/>
          </p:nvPr>
        </p:nvSpPr>
        <p:spPr>
          <a:xfrm>
            <a:off x="8065296" y="1715770"/>
            <a:ext cx="24688800" cy="11521440"/>
          </a:xfrm>
        </p:spPr>
        <p:txBody>
          <a:bodyPr/>
          <a:lstStyle>
            <a:lvl1pPr marL="0" indent="0">
              <a:buNone/>
              <a:defRPr sz="12100"/>
            </a:lvl1pPr>
            <a:lvl2pPr marL="1724284" indent="0">
              <a:buNone/>
              <a:defRPr sz="10600"/>
            </a:lvl2pPr>
            <a:lvl3pPr marL="3448568" indent="0">
              <a:buNone/>
              <a:defRPr sz="9100"/>
            </a:lvl3pPr>
            <a:lvl4pPr marL="5172852" indent="0">
              <a:buNone/>
              <a:defRPr sz="7500"/>
            </a:lvl4pPr>
            <a:lvl5pPr marL="6897136" indent="0">
              <a:buNone/>
              <a:defRPr sz="7500"/>
            </a:lvl5pPr>
            <a:lvl6pPr marL="8621420" indent="0">
              <a:buNone/>
              <a:defRPr sz="7500"/>
            </a:lvl6pPr>
            <a:lvl7pPr marL="10345704" indent="0">
              <a:buNone/>
              <a:defRPr sz="7500"/>
            </a:lvl7pPr>
            <a:lvl8pPr marL="12069989" indent="0">
              <a:buNone/>
              <a:defRPr sz="7500"/>
            </a:lvl8pPr>
            <a:lvl9pPr marL="13794273" indent="0">
              <a:buNone/>
              <a:defRPr sz="7500"/>
            </a:lvl9pPr>
          </a:lstStyle>
          <a:p>
            <a:endParaRPr lang="en-US"/>
          </a:p>
        </p:txBody>
      </p:sp>
      <p:sp>
        <p:nvSpPr>
          <p:cNvPr id="4" name="Text Placeholder 3"/>
          <p:cNvSpPr>
            <a:spLocks noGrp="1"/>
          </p:cNvSpPr>
          <p:nvPr>
            <p:ph type="body" sz="half" idx="2"/>
          </p:nvPr>
        </p:nvSpPr>
        <p:spPr>
          <a:xfrm>
            <a:off x="8065296" y="15028546"/>
            <a:ext cx="24688800" cy="2253614"/>
          </a:xfrm>
        </p:spPr>
        <p:txBody>
          <a:bodyPr/>
          <a:lstStyle>
            <a:lvl1pPr marL="0" indent="0">
              <a:buNone/>
              <a:defRPr sz="5300"/>
            </a:lvl1pPr>
            <a:lvl2pPr marL="1724284" indent="0">
              <a:buNone/>
              <a:defRPr sz="4500"/>
            </a:lvl2pPr>
            <a:lvl3pPr marL="3448568" indent="0">
              <a:buNone/>
              <a:defRPr sz="3800"/>
            </a:lvl3pPr>
            <a:lvl4pPr marL="5172852" indent="0">
              <a:buNone/>
              <a:defRPr sz="3400"/>
            </a:lvl4pPr>
            <a:lvl5pPr marL="6897136" indent="0">
              <a:buNone/>
              <a:defRPr sz="3400"/>
            </a:lvl5pPr>
            <a:lvl6pPr marL="8621420" indent="0">
              <a:buNone/>
              <a:defRPr sz="3400"/>
            </a:lvl6pPr>
            <a:lvl7pPr marL="10345704" indent="0">
              <a:buNone/>
              <a:defRPr sz="3400"/>
            </a:lvl7pPr>
            <a:lvl8pPr marL="12069989" indent="0">
              <a:buNone/>
              <a:defRPr sz="3400"/>
            </a:lvl8pPr>
            <a:lvl9pPr marL="13794273"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5784-9E28-CA4E-B536-A36E11D6F831}" type="datetimeFigureOut">
              <a:rPr lang="en-US" smtClean="0"/>
              <a:t>3/18/16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A0534-5AE0-8B45-B5FF-CA5F0C18901C}" type="slidenum">
              <a:rPr lang="en-US" smtClean="0"/>
              <a:t>‹#›</a:t>
            </a:fld>
            <a:endParaRPr lang="en-US"/>
          </a:p>
        </p:txBody>
      </p:sp>
    </p:spTree>
    <p:extLst>
      <p:ext uri="{BB962C8B-B14F-4D97-AF65-F5344CB8AC3E}">
        <p14:creationId xmlns:p14="http://schemas.microsoft.com/office/powerpoint/2010/main" val="34592449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hyperlink" Target="http://www.megaprint.com/" TargetMode="External"/><Relationship Id="rId15"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57400" y="768986"/>
            <a:ext cx="37033200" cy="3200400"/>
          </a:xfrm>
          <a:prstGeom prst="rect">
            <a:avLst/>
          </a:prstGeom>
        </p:spPr>
        <p:txBody>
          <a:bodyPr vert="horz" lIns="344857" tIns="172428" rIns="344857" bIns="17242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57400" y="4480562"/>
            <a:ext cx="37033200" cy="12672696"/>
          </a:xfrm>
          <a:prstGeom prst="rect">
            <a:avLst/>
          </a:prstGeom>
        </p:spPr>
        <p:txBody>
          <a:bodyPr vert="horz" lIns="344857" tIns="172428" rIns="344857" bIns="1724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57400" y="17797781"/>
            <a:ext cx="9601200" cy="1022350"/>
          </a:xfrm>
          <a:prstGeom prst="rect">
            <a:avLst/>
          </a:prstGeom>
        </p:spPr>
        <p:txBody>
          <a:bodyPr vert="horz" lIns="344857" tIns="172428" rIns="344857" bIns="172428" rtlCol="0" anchor="ctr"/>
          <a:lstStyle>
            <a:lvl1pPr algn="l">
              <a:defRPr sz="4500">
                <a:solidFill>
                  <a:schemeClr val="tx1">
                    <a:tint val="75000"/>
                  </a:schemeClr>
                </a:solidFill>
              </a:defRPr>
            </a:lvl1pPr>
          </a:lstStyle>
          <a:p>
            <a:fld id="{31BA5784-9E28-CA4E-B536-A36E11D6F831}" type="datetimeFigureOut">
              <a:rPr lang="en-US" smtClean="0"/>
              <a:t>3/18/16</a:t>
            </a:fld>
            <a:endParaRPr lang="en-US"/>
          </a:p>
        </p:txBody>
      </p:sp>
      <p:sp>
        <p:nvSpPr>
          <p:cNvPr id="5" name="Footer Placeholder 4"/>
          <p:cNvSpPr>
            <a:spLocks noGrp="1"/>
          </p:cNvSpPr>
          <p:nvPr>
            <p:ph type="ftr" sz="quarter" idx="3"/>
          </p:nvPr>
        </p:nvSpPr>
        <p:spPr>
          <a:xfrm>
            <a:off x="14058900" y="17797781"/>
            <a:ext cx="13030200" cy="1022350"/>
          </a:xfrm>
          <a:prstGeom prst="rect">
            <a:avLst/>
          </a:prstGeom>
        </p:spPr>
        <p:txBody>
          <a:bodyPr vert="horz" lIns="344857" tIns="172428" rIns="344857" bIns="172428" rtlCol="0" anchor="ctr"/>
          <a:lstStyle>
            <a:lvl1pPr algn="ctr">
              <a:defRPr sz="4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489400" y="17797781"/>
            <a:ext cx="9601200" cy="1022350"/>
          </a:xfrm>
          <a:prstGeom prst="rect">
            <a:avLst/>
          </a:prstGeom>
        </p:spPr>
        <p:txBody>
          <a:bodyPr vert="horz" lIns="344857" tIns="172428" rIns="344857" bIns="172428" rtlCol="0" anchor="ctr"/>
          <a:lstStyle>
            <a:lvl1pPr algn="r">
              <a:defRPr sz="4500">
                <a:solidFill>
                  <a:schemeClr val="tx1">
                    <a:tint val="75000"/>
                  </a:schemeClr>
                </a:solidFill>
              </a:defRPr>
            </a:lvl1pPr>
          </a:lstStyle>
          <a:p>
            <a:fld id="{C69A0534-5AE0-8B45-B5FF-CA5F0C18901C}" type="slidenum">
              <a:rPr lang="en-US" smtClean="0"/>
              <a:t>‹#›</a:t>
            </a:fld>
            <a:endParaRPr lang="en-US"/>
          </a:p>
        </p:txBody>
      </p:sp>
      <p:pic>
        <p:nvPicPr>
          <p:cNvPr id="7" name="Picture 6">
            <a:hlinkClick r:id="rId14"/>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r="38727"/>
          <a:stretch>
            <a:fillRect/>
          </a:stretch>
        </p:blipFill>
        <p:spPr bwMode="auto">
          <a:xfrm>
            <a:off x="35086196" y="18889980"/>
            <a:ext cx="3149318" cy="1617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1"/>
          <p:cNvSpPr txBox="1"/>
          <p:nvPr userDrawn="1"/>
        </p:nvSpPr>
        <p:spPr>
          <a:xfrm>
            <a:off x="38250753" y="18807891"/>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extLst>
      <p:ext uri="{BB962C8B-B14F-4D97-AF65-F5344CB8AC3E}">
        <p14:creationId xmlns:p14="http://schemas.microsoft.com/office/powerpoint/2010/main" val="808116370"/>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xStyles>
    <p:titleStyle>
      <a:lvl1pPr algn="ctr" defTabSz="1724284" rtl="0" eaLnBrk="1" latinLnBrk="0" hangingPunct="1">
        <a:spcBef>
          <a:spcPct val="0"/>
        </a:spcBef>
        <a:buNone/>
        <a:defRPr sz="16600" kern="1200">
          <a:solidFill>
            <a:schemeClr val="tx1"/>
          </a:solidFill>
          <a:latin typeface="+mj-lt"/>
          <a:ea typeface="+mj-ea"/>
          <a:cs typeface="+mj-cs"/>
        </a:defRPr>
      </a:lvl1pPr>
    </p:titleStyle>
    <p:bodyStyle>
      <a:lvl1pPr marL="1293213" indent="-1293213" algn="l" defTabSz="1724284" rtl="0" eaLnBrk="1" latinLnBrk="0" hangingPunct="1">
        <a:spcBef>
          <a:spcPct val="20000"/>
        </a:spcBef>
        <a:buFont typeface="Arial"/>
        <a:buChar char="•"/>
        <a:defRPr sz="12100" kern="1200">
          <a:solidFill>
            <a:schemeClr val="tx1"/>
          </a:solidFill>
          <a:latin typeface="+mn-lt"/>
          <a:ea typeface="+mn-ea"/>
          <a:cs typeface="+mn-cs"/>
        </a:defRPr>
      </a:lvl1pPr>
      <a:lvl2pPr marL="2801962" indent="-1077678" algn="l" defTabSz="1724284" rtl="0" eaLnBrk="1" latinLnBrk="0" hangingPunct="1">
        <a:spcBef>
          <a:spcPct val="20000"/>
        </a:spcBef>
        <a:buFont typeface="Arial"/>
        <a:buChar char="–"/>
        <a:defRPr sz="10600" kern="1200">
          <a:solidFill>
            <a:schemeClr val="tx1"/>
          </a:solidFill>
          <a:latin typeface="+mn-lt"/>
          <a:ea typeface="+mn-ea"/>
          <a:cs typeface="+mn-cs"/>
        </a:defRPr>
      </a:lvl2pPr>
      <a:lvl3pPr marL="4310710" indent="-862142" algn="l" defTabSz="1724284" rtl="0" eaLnBrk="1" latinLnBrk="0" hangingPunct="1">
        <a:spcBef>
          <a:spcPct val="20000"/>
        </a:spcBef>
        <a:buFont typeface="Arial"/>
        <a:buChar char="•"/>
        <a:defRPr sz="9100" kern="1200">
          <a:solidFill>
            <a:schemeClr val="tx1"/>
          </a:solidFill>
          <a:latin typeface="+mn-lt"/>
          <a:ea typeface="+mn-ea"/>
          <a:cs typeface="+mn-cs"/>
        </a:defRPr>
      </a:lvl3pPr>
      <a:lvl4pPr marL="6034994" indent="-862142" algn="l" defTabSz="1724284" rtl="0" eaLnBrk="1" latinLnBrk="0" hangingPunct="1">
        <a:spcBef>
          <a:spcPct val="20000"/>
        </a:spcBef>
        <a:buFont typeface="Arial"/>
        <a:buChar char="–"/>
        <a:defRPr sz="7500" kern="1200">
          <a:solidFill>
            <a:schemeClr val="tx1"/>
          </a:solidFill>
          <a:latin typeface="+mn-lt"/>
          <a:ea typeface="+mn-ea"/>
          <a:cs typeface="+mn-cs"/>
        </a:defRPr>
      </a:lvl4pPr>
      <a:lvl5pPr marL="7759278" indent="-862142" algn="l" defTabSz="1724284" rtl="0" eaLnBrk="1" latinLnBrk="0" hangingPunct="1">
        <a:spcBef>
          <a:spcPct val="20000"/>
        </a:spcBef>
        <a:buFont typeface="Arial"/>
        <a:buChar char="»"/>
        <a:defRPr sz="7500" kern="1200">
          <a:solidFill>
            <a:schemeClr val="tx1"/>
          </a:solidFill>
          <a:latin typeface="+mn-lt"/>
          <a:ea typeface="+mn-ea"/>
          <a:cs typeface="+mn-cs"/>
        </a:defRPr>
      </a:lvl5pPr>
      <a:lvl6pPr marL="9483562" indent="-862142" algn="l" defTabSz="1724284" rtl="0" eaLnBrk="1" latinLnBrk="0" hangingPunct="1">
        <a:spcBef>
          <a:spcPct val="20000"/>
        </a:spcBef>
        <a:buFont typeface="Arial"/>
        <a:buChar char="•"/>
        <a:defRPr sz="7500" kern="1200">
          <a:solidFill>
            <a:schemeClr val="tx1"/>
          </a:solidFill>
          <a:latin typeface="+mn-lt"/>
          <a:ea typeface="+mn-ea"/>
          <a:cs typeface="+mn-cs"/>
        </a:defRPr>
      </a:lvl6pPr>
      <a:lvl7pPr marL="11207847" indent="-862142" algn="l" defTabSz="1724284" rtl="0" eaLnBrk="1" latinLnBrk="0" hangingPunct="1">
        <a:spcBef>
          <a:spcPct val="20000"/>
        </a:spcBef>
        <a:buFont typeface="Arial"/>
        <a:buChar char="•"/>
        <a:defRPr sz="7500" kern="1200">
          <a:solidFill>
            <a:schemeClr val="tx1"/>
          </a:solidFill>
          <a:latin typeface="+mn-lt"/>
          <a:ea typeface="+mn-ea"/>
          <a:cs typeface="+mn-cs"/>
        </a:defRPr>
      </a:lvl7pPr>
      <a:lvl8pPr marL="12932131" indent="-862142" algn="l" defTabSz="1724284" rtl="0" eaLnBrk="1" latinLnBrk="0" hangingPunct="1">
        <a:spcBef>
          <a:spcPct val="20000"/>
        </a:spcBef>
        <a:buFont typeface="Arial"/>
        <a:buChar char="•"/>
        <a:defRPr sz="7500" kern="1200">
          <a:solidFill>
            <a:schemeClr val="tx1"/>
          </a:solidFill>
          <a:latin typeface="+mn-lt"/>
          <a:ea typeface="+mn-ea"/>
          <a:cs typeface="+mn-cs"/>
        </a:defRPr>
      </a:lvl8pPr>
      <a:lvl9pPr marL="14656415" indent="-862142" algn="l" defTabSz="1724284" rtl="0" eaLnBrk="1" latinLnBrk="0" hangingPunct="1">
        <a:spcBef>
          <a:spcPct val="20000"/>
        </a:spcBef>
        <a:buFont typeface="Arial"/>
        <a:buChar char="•"/>
        <a:defRPr sz="7500" kern="1200">
          <a:solidFill>
            <a:schemeClr val="tx1"/>
          </a:solidFill>
          <a:latin typeface="+mn-lt"/>
          <a:ea typeface="+mn-ea"/>
          <a:cs typeface="+mn-cs"/>
        </a:defRPr>
      </a:lvl9pPr>
    </p:bodyStyle>
    <p:otherStyle>
      <a:defPPr>
        <a:defRPr lang="en-US"/>
      </a:defPPr>
      <a:lvl1pPr marL="0" algn="l" defTabSz="1724284" rtl="0" eaLnBrk="1" latinLnBrk="0" hangingPunct="1">
        <a:defRPr sz="6800" kern="1200">
          <a:solidFill>
            <a:schemeClr val="tx1"/>
          </a:solidFill>
          <a:latin typeface="+mn-lt"/>
          <a:ea typeface="+mn-ea"/>
          <a:cs typeface="+mn-cs"/>
        </a:defRPr>
      </a:lvl1pPr>
      <a:lvl2pPr marL="1724284" algn="l" defTabSz="1724284" rtl="0" eaLnBrk="1" latinLnBrk="0" hangingPunct="1">
        <a:defRPr sz="6800" kern="1200">
          <a:solidFill>
            <a:schemeClr val="tx1"/>
          </a:solidFill>
          <a:latin typeface="+mn-lt"/>
          <a:ea typeface="+mn-ea"/>
          <a:cs typeface="+mn-cs"/>
        </a:defRPr>
      </a:lvl2pPr>
      <a:lvl3pPr marL="3448568" algn="l" defTabSz="1724284" rtl="0" eaLnBrk="1" latinLnBrk="0" hangingPunct="1">
        <a:defRPr sz="6800" kern="1200">
          <a:solidFill>
            <a:schemeClr val="tx1"/>
          </a:solidFill>
          <a:latin typeface="+mn-lt"/>
          <a:ea typeface="+mn-ea"/>
          <a:cs typeface="+mn-cs"/>
        </a:defRPr>
      </a:lvl3pPr>
      <a:lvl4pPr marL="5172852" algn="l" defTabSz="1724284" rtl="0" eaLnBrk="1" latinLnBrk="0" hangingPunct="1">
        <a:defRPr sz="6800" kern="1200">
          <a:solidFill>
            <a:schemeClr val="tx1"/>
          </a:solidFill>
          <a:latin typeface="+mn-lt"/>
          <a:ea typeface="+mn-ea"/>
          <a:cs typeface="+mn-cs"/>
        </a:defRPr>
      </a:lvl4pPr>
      <a:lvl5pPr marL="6897136" algn="l" defTabSz="1724284" rtl="0" eaLnBrk="1" latinLnBrk="0" hangingPunct="1">
        <a:defRPr sz="6800" kern="1200">
          <a:solidFill>
            <a:schemeClr val="tx1"/>
          </a:solidFill>
          <a:latin typeface="+mn-lt"/>
          <a:ea typeface="+mn-ea"/>
          <a:cs typeface="+mn-cs"/>
        </a:defRPr>
      </a:lvl5pPr>
      <a:lvl6pPr marL="8621420" algn="l" defTabSz="1724284" rtl="0" eaLnBrk="1" latinLnBrk="0" hangingPunct="1">
        <a:defRPr sz="6800" kern="1200">
          <a:solidFill>
            <a:schemeClr val="tx1"/>
          </a:solidFill>
          <a:latin typeface="+mn-lt"/>
          <a:ea typeface="+mn-ea"/>
          <a:cs typeface="+mn-cs"/>
        </a:defRPr>
      </a:lvl6pPr>
      <a:lvl7pPr marL="10345704" algn="l" defTabSz="1724284" rtl="0" eaLnBrk="1" latinLnBrk="0" hangingPunct="1">
        <a:defRPr sz="6800" kern="1200">
          <a:solidFill>
            <a:schemeClr val="tx1"/>
          </a:solidFill>
          <a:latin typeface="+mn-lt"/>
          <a:ea typeface="+mn-ea"/>
          <a:cs typeface="+mn-cs"/>
        </a:defRPr>
      </a:lvl7pPr>
      <a:lvl8pPr marL="12069989" algn="l" defTabSz="1724284" rtl="0" eaLnBrk="1" latinLnBrk="0" hangingPunct="1">
        <a:defRPr sz="6800" kern="1200">
          <a:solidFill>
            <a:schemeClr val="tx1"/>
          </a:solidFill>
          <a:latin typeface="+mn-lt"/>
          <a:ea typeface="+mn-ea"/>
          <a:cs typeface="+mn-cs"/>
        </a:defRPr>
      </a:lvl8pPr>
      <a:lvl9pPr marL="13794273" algn="l" defTabSz="1724284" rtl="0" eaLnBrk="1" latinLnBrk="0" hangingPunct="1">
        <a:defRPr sz="6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00A9E0"/>
            </a:gs>
            <a:gs pos="30000">
              <a:srgbClr val="003064"/>
            </a:gs>
          </a:gsLst>
          <a:lin ang="4800000" scaled="0"/>
          <a:tileRect/>
        </a:gradFill>
        <a:effectLst/>
      </p:bgPr>
    </p:bg>
    <p:spTree>
      <p:nvGrpSpPr>
        <p:cNvPr id="1" name=""/>
        <p:cNvGrpSpPr/>
        <p:nvPr/>
      </p:nvGrpSpPr>
      <p:grpSpPr>
        <a:xfrm>
          <a:off x="0" y="0"/>
          <a:ext cx="0" cy="0"/>
          <a:chOff x="0" y="0"/>
          <a:chExt cx="0" cy="0"/>
        </a:xfrm>
      </p:grpSpPr>
      <p:sp>
        <p:nvSpPr>
          <p:cNvPr id="54" name="AutoShape 29"/>
          <p:cNvSpPr>
            <a:spLocks noChangeArrowheads="1"/>
          </p:cNvSpPr>
          <p:nvPr/>
        </p:nvSpPr>
        <p:spPr bwMode="auto">
          <a:xfrm>
            <a:off x="30778333" y="3556000"/>
            <a:ext cx="9715500" cy="15157450"/>
          </a:xfrm>
          <a:prstGeom prst="roundRect">
            <a:avLst>
              <a:gd name="adj" fmla="val 2915"/>
            </a:avLst>
          </a:prstGeom>
          <a:solidFill>
            <a:schemeClr val="bg1"/>
          </a:solidFill>
          <a:ln w="9525">
            <a:noFill/>
            <a:round/>
            <a:headEnd/>
            <a:tailEnd/>
          </a:ln>
          <a:effectLst/>
        </p:spPr>
        <p:txBody>
          <a:bodyPr wrap="none" anchor="ctr"/>
          <a:lstStyle/>
          <a:p>
            <a:endParaRPr lang="en-US"/>
          </a:p>
        </p:txBody>
      </p:sp>
      <p:sp>
        <p:nvSpPr>
          <p:cNvPr id="53" name="AutoShape 29"/>
          <p:cNvSpPr>
            <a:spLocks noChangeArrowheads="1"/>
          </p:cNvSpPr>
          <p:nvPr/>
        </p:nvSpPr>
        <p:spPr bwMode="auto">
          <a:xfrm>
            <a:off x="20698032" y="3556000"/>
            <a:ext cx="9715500" cy="15157450"/>
          </a:xfrm>
          <a:prstGeom prst="roundRect">
            <a:avLst>
              <a:gd name="adj" fmla="val 2915"/>
            </a:avLst>
          </a:prstGeom>
          <a:solidFill>
            <a:schemeClr val="bg1"/>
          </a:solidFill>
          <a:ln w="9525">
            <a:noFill/>
            <a:round/>
            <a:headEnd/>
            <a:tailEnd/>
          </a:ln>
          <a:effectLst/>
        </p:spPr>
        <p:txBody>
          <a:bodyPr wrap="none" anchor="ctr"/>
          <a:lstStyle/>
          <a:p>
            <a:endParaRPr lang="en-US"/>
          </a:p>
        </p:txBody>
      </p:sp>
      <p:sp>
        <p:nvSpPr>
          <p:cNvPr id="52" name="AutoShape 29"/>
          <p:cNvSpPr>
            <a:spLocks noChangeArrowheads="1"/>
          </p:cNvSpPr>
          <p:nvPr/>
        </p:nvSpPr>
        <p:spPr bwMode="auto">
          <a:xfrm>
            <a:off x="537430" y="3556000"/>
            <a:ext cx="9715500" cy="15157450"/>
          </a:xfrm>
          <a:prstGeom prst="roundRect">
            <a:avLst>
              <a:gd name="adj" fmla="val 2915"/>
            </a:avLst>
          </a:prstGeom>
          <a:solidFill>
            <a:schemeClr val="bg1"/>
          </a:solidFill>
          <a:ln w="9525">
            <a:noFill/>
            <a:round/>
            <a:headEnd/>
            <a:tailEnd/>
          </a:ln>
          <a:effectLst/>
        </p:spPr>
        <p:txBody>
          <a:bodyPr wrap="none" anchor="ctr"/>
          <a:lstStyle/>
          <a:p>
            <a:endParaRPr lang="en-US"/>
          </a:p>
        </p:txBody>
      </p:sp>
      <p:sp>
        <p:nvSpPr>
          <p:cNvPr id="2077" name="AutoShape 29"/>
          <p:cNvSpPr>
            <a:spLocks noChangeArrowheads="1"/>
          </p:cNvSpPr>
          <p:nvPr/>
        </p:nvSpPr>
        <p:spPr bwMode="auto">
          <a:xfrm>
            <a:off x="10644188" y="3556000"/>
            <a:ext cx="9715500" cy="15157450"/>
          </a:xfrm>
          <a:prstGeom prst="roundRect">
            <a:avLst>
              <a:gd name="adj" fmla="val 2915"/>
            </a:avLst>
          </a:prstGeom>
          <a:solidFill>
            <a:schemeClr val="bg1"/>
          </a:solidFill>
          <a:ln w="9525">
            <a:noFill/>
            <a:round/>
            <a:headEnd/>
            <a:tailEnd/>
          </a:ln>
          <a:effectLst/>
        </p:spPr>
        <p:txBody>
          <a:bodyPr wrap="none" anchor="ctr"/>
          <a:lstStyle/>
          <a:p>
            <a:endParaRPr lang="en-US"/>
          </a:p>
        </p:txBody>
      </p:sp>
      <p:sp>
        <p:nvSpPr>
          <p:cNvPr id="2057" name="Text Box 9"/>
          <p:cNvSpPr txBox="1">
            <a:spLocks noChangeArrowheads="1"/>
          </p:cNvSpPr>
          <p:nvPr/>
        </p:nvSpPr>
        <p:spPr bwMode="auto">
          <a:xfrm>
            <a:off x="846138" y="5148263"/>
            <a:ext cx="9167812" cy="12120902"/>
          </a:xfrm>
          <a:prstGeom prst="rect">
            <a:avLst/>
          </a:prstGeom>
          <a:noFill/>
          <a:ln w="9525">
            <a:noFill/>
            <a:miter lim="800000"/>
            <a:headEnd/>
            <a:tailEnd/>
          </a:ln>
          <a:effectLst/>
        </p:spPr>
        <p:txBody>
          <a:bodyPr lIns="55513" tIns="27757" rIns="55513" bIns="27757">
            <a:spAutoFit/>
          </a:bodyPr>
          <a:lstStyle/>
          <a:p>
            <a:pPr algn="l" defTabSz="2665413" eaLnBrk="0" hangingPunct="0"/>
            <a:r>
              <a:rPr lang="en-US" sz="1600" dirty="0">
                <a:latin typeface="Century Gothic"/>
                <a:cs typeface="Century Gothic"/>
              </a:rPr>
              <a:t>We hope you find this template useful! This one is set up to yield a </a:t>
            </a:r>
            <a:r>
              <a:rPr lang="en-US" sz="1600" dirty="0" smtClean="0">
                <a:latin typeface="Century Gothic"/>
                <a:cs typeface="Century Gothic"/>
              </a:rPr>
              <a:t>90x42” (7.5x3.5’) </a:t>
            </a:r>
            <a:r>
              <a:rPr lang="en-US" sz="1600" dirty="0">
                <a:latin typeface="Century Gothic"/>
                <a:cs typeface="Century Gothic"/>
              </a:rPr>
              <a:t>horizontal poster when we print it at 200%.</a:t>
            </a:r>
          </a:p>
          <a:p>
            <a:pPr algn="l" defTabSz="2508250" eaLnBrk="0" hangingPunct="0"/>
            <a:endParaRPr lang="en-US" sz="1600" dirty="0">
              <a:latin typeface="Century Gothic"/>
              <a:cs typeface="Century Gothic"/>
            </a:endParaRPr>
          </a:p>
          <a:p>
            <a:pPr algn="l" defTabSz="4389438" eaLnBrk="0" hangingPunct="0"/>
            <a:r>
              <a:rPr lang="en-US" sz="1600" dirty="0">
                <a:latin typeface="Century Gothic"/>
                <a:cs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endParaRPr lang="en-US" sz="1600" dirty="0">
              <a:latin typeface="Century Gothic"/>
              <a:cs typeface="Century Gothic"/>
            </a:endParaRPr>
          </a:p>
          <a:p>
            <a:pPr algn="l" defTabSz="4389438" eaLnBrk="0" hangingPunct="0"/>
            <a:r>
              <a:rPr lang="en-US" sz="1600" dirty="0">
                <a:latin typeface="Century Gothic"/>
                <a:cs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endParaRPr lang="en-US" sz="1600" dirty="0">
              <a:latin typeface="Century Gothic"/>
              <a:cs typeface="Century Gothic"/>
            </a:endParaRPr>
          </a:p>
          <a:p>
            <a:pPr algn="l" defTabSz="4389438" eaLnBrk="0" hangingPunct="0"/>
            <a:r>
              <a:rPr lang="en-US" sz="16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endParaRPr lang="en-US" sz="1600" dirty="0">
              <a:latin typeface="Century Gothic"/>
              <a:cs typeface="Century Gothic"/>
            </a:endParaRPr>
          </a:p>
          <a:p>
            <a:pPr algn="l" defTabSz="4389438" eaLnBrk="0" hangingPunct="0"/>
            <a:r>
              <a:rPr lang="en-US" sz="1600" dirty="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endParaRPr lang="en-US" sz="1600" dirty="0">
              <a:latin typeface="Century Gothic"/>
              <a:cs typeface="Century Gothic"/>
            </a:endParaRPr>
          </a:p>
          <a:p>
            <a:pPr algn="l" defTabSz="4389438" eaLnBrk="0" hangingPunct="0"/>
            <a:r>
              <a:rPr lang="en-US" sz="1600" b="1" dirty="0">
                <a:latin typeface="Century Gothic"/>
                <a:cs typeface="Century Gothic"/>
              </a:rPr>
              <a:t>How to bring things in from Excel® and Word®</a:t>
            </a:r>
            <a:endParaRPr lang="en-US" sz="1600" dirty="0">
              <a:latin typeface="Century Gothic"/>
              <a:cs typeface="Century Gothic"/>
            </a:endParaRPr>
          </a:p>
          <a:p>
            <a:pPr algn="l" defTabSz="4389438" eaLnBrk="0" hangingPunct="0"/>
            <a:endParaRPr lang="en-US" sz="1600" dirty="0">
              <a:latin typeface="Century Gothic"/>
              <a:cs typeface="Century Gothic"/>
            </a:endParaRPr>
          </a:p>
          <a:p>
            <a:pPr algn="l" defTabSz="4389438" eaLnBrk="0" hangingPunct="0"/>
            <a:r>
              <a:rPr lang="en-US" sz="1600" b="1" dirty="0">
                <a:latin typeface="Century Gothic"/>
                <a:cs typeface="Century Gothic"/>
              </a:rPr>
              <a:t>Excel</a:t>
            </a:r>
            <a:r>
              <a:rPr lang="en-US" sz="1600" dirty="0">
                <a:latin typeface="Century Gothic"/>
                <a:cs typeface="Century Gothic"/>
              </a:rPr>
              <a:t>- select the chart, then copy (</a:t>
            </a:r>
            <a:r>
              <a:rPr lang="en-US" sz="1600" dirty="0" err="1">
                <a:latin typeface="Century Gothic"/>
                <a:cs typeface="Century Gothic"/>
              </a:rPr>
              <a:t>ctl+C</a:t>
            </a:r>
            <a:r>
              <a:rPr lang="en-US" sz="1600" dirty="0">
                <a:latin typeface="Century Gothic"/>
                <a:cs typeface="Century Gothic"/>
              </a:rPr>
              <a:t>), and paste (</a:t>
            </a:r>
            <a:r>
              <a:rPr lang="en-US" sz="1600" dirty="0" err="1">
                <a:latin typeface="Century Gothic"/>
                <a:cs typeface="Century Gothic"/>
              </a:rPr>
              <a:t>ctl+V</a:t>
            </a:r>
            <a:r>
              <a:rPr lang="en-US" sz="1600" dirty="0">
                <a:latin typeface="Century Gothic"/>
                <a:cs typeface="Century Gothic"/>
              </a:rPr>
              <a:t>) into PowerPoint®. The chart can then be stretched to fit or edited as required. </a:t>
            </a:r>
            <a:r>
              <a:rPr lang="en-US" sz="1600" b="1" i="1" u="sng" dirty="0">
                <a:latin typeface="Century Gothic"/>
                <a:cs typeface="Century Gothic"/>
              </a:rPr>
              <a:t>Watch out</a:t>
            </a:r>
            <a:r>
              <a:rPr lang="en-US" sz="16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endParaRPr lang="en-US" sz="1600" dirty="0">
              <a:latin typeface="Century Gothic"/>
              <a:cs typeface="Century Gothic"/>
            </a:endParaRPr>
          </a:p>
          <a:p>
            <a:pPr algn="l" defTabSz="4389438" eaLnBrk="0" hangingPunct="0"/>
            <a:r>
              <a:rPr lang="en-US" sz="1600" b="1" dirty="0">
                <a:latin typeface="Century Gothic"/>
                <a:cs typeface="Century Gothic"/>
              </a:rPr>
              <a:t>Word</a:t>
            </a:r>
            <a:r>
              <a:rPr lang="en-US" sz="1600" dirty="0">
                <a:latin typeface="Century Gothic"/>
                <a:cs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endParaRPr lang="en-US" sz="1600" dirty="0">
              <a:latin typeface="Century Gothic"/>
              <a:cs typeface="Century Gothic"/>
            </a:endParaRPr>
          </a:p>
          <a:p>
            <a:pPr algn="l" defTabSz="4389438" eaLnBrk="0" hangingPunct="0"/>
            <a:r>
              <a:rPr lang="en-US" sz="1600" b="1" dirty="0">
                <a:latin typeface="Century Gothic"/>
                <a:cs typeface="Century Gothic"/>
              </a:rPr>
              <a:t>Tables</a:t>
            </a:r>
            <a:r>
              <a:rPr lang="en-US" sz="1600" dirty="0">
                <a:latin typeface="Century Gothic"/>
                <a:cs typeface="Century Gothic"/>
              </a:rPr>
              <a:t> that come in funny can often be fixed by doing paste &gt;special &gt;enhanced metafile.</a:t>
            </a:r>
          </a:p>
          <a:p>
            <a:pPr algn="l" defTabSz="4389438" eaLnBrk="0" hangingPunct="0"/>
            <a:endParaRPr lang="en-US" sz="1600" b="1" dirty="0">
              <a:latin typeface="Century Gothic"/>
              <a:cs typeface="Century Gothic"/>
            </a:endParaRPr>
          </a:p>
          <a:p>
            <a:pPr algn="l" defTabSz="4389438" eaLnBrk="0" hangingPunct="0"/>
            <a:r>
              <a:rPr lang="en-US" sz="1600" b="1" dirty="0">
                <a:latin typeface="Century Gothic"/>
                <a:cs typeface="Century Gothic"/>
              </a:rPr>
              <a:t>Photos</a:t>
            </a:r>
            <a:endParaRPr lang="en-US" sz="1600" dirty="0">
              <a:latin typeface="Century Gothic"/>
              <a:cs typeface="Century Gothic"/>
            </a:endParaRPr>
          </a:p>
          <a:p>
            <a:pPr algn="l" defTabSz="4389438" eaLnBrk="0" hangingPunct="0"/>
            <a:endParaRPr lang="en-US" sz="1600" dirty="0">
              <a:latin typeface="Century Gothic"/>
              <a:cs typeface="Century Gothic"/>
            </a:endParaRPr>
          </a:p>
          <a:p>
            <a:pPr algn="l" defTabSz="4389438" eaLnBrk="0" hangingPunct="0"/>
            <a:r>
              <a:rPr lang="en-US" sz="1600" dirty="0">
                <a:latin typeface="Century Gothic"/>
                <a:cs typeface="Century Gothic"/>
              </a:rPr>
              <a:t>We need images to be 72 to 100 dpi in their </a:t>
            </a:r>
            <a:r>
              <a:rPr lang="en-US" sz="1600" u="sng" dirty="0">
                <a:latin typeface="Century Gothic"/>
                <a:cs typeface="Century Gothic"/>
              </a:rPr>
              <a:t>final size</a:t>
            </a:r>
            <a:r>
              <a:rPr lang="en-US" sz="1600" dirty="0">
                <a:latin typeface="Century Gothic"/>
                <a:cs typeface="Century Gothic"/>
              </a:rPr>
              <a:t>, a rough rule of thumb that a  500 kb jpg (2 megapixel) image file can go up to </a:t>
            </a:r>
            <a:r>
              <a:rPr lang="en-US" sz="1600" dirty="0" smtClean="0">
                <a:latin typeface="Century Gothic"/>
                <a:cs typeface="Century Gothic"/>
              </a:rPr>
              <a:t>12x16” on </a:t>
            </a:r>
            <a:r>
              <a:rPr lang="en-US" sz="1600" dirty="0">
                <a:latin typeface="Century Gothic"/>
                <a:cs typeface="Century Gothic"/>
              </a:rPr>
              <a:t>your poster. Do insert &gt;from file to import them.</a:t>
            </a:r>
          </a:p>
          <a:p>
            <a:pPr algn="l" defTabSz="4389438" eaLnBrk="0" hangingPunct="0"/>
            <a:endParaRPr lang="en-US" sz="1600" b="1" dirty="0">
              <a:latin typeface="Century Gothic"/>
              <a:cs typeface="Century Gothic"/>
            </a:endParaRPr>
          </a:p>
          <a:p>
            <a:pPr algn="l" defTabSz="4389438" eaLnBrk="0" hangingPunct="0"/>
            <a:r>
              <a:rPr lang="en-US" sz="1600" b="1" dirty="0">
                <a:latin typeface="Century Gothic"/>
                <a:cs typeface="Century Gothic"/>
              </a:rPr>
              <a:t>Preview: </a:t>
            </a:r>
            <a:r>
              <a:rPr lang="en-US" sz="1600" dirty="0">
                <a:latin typeface="Century Gothic"/>
                <a:cs typeface="Century Gothic"/>
              </a:rPr>
              <a:t>To see your in poster in actual size, go to view-zoom-200%. It’s important to walk through your poster viewing it at full size to be sure it’s going to look OK.</a:t>
            </a:r>
          </a:p>
          <a:p>
            <a:pPr algn="l" defTabSz="4389438" eaLnBrk="0" hangingPunct="0"/>
            <a:endParaRPr lang="en-US" sz="1600" dirty="0">
              <a:latin typeface="Century Gothic"/>
              <a:cs typeface="Century Gothic"/>
            </a:endParaRPr>
          </a:p>
          <a:p>
            <a:pPr algn="l" defTabSz="4389438" eaLnBrk="0" hangingPunct="0"/>
            <a:r>
              <a:rPr lang="en-US" sz="1600" b="1" dirty="0">
                <a:latin typeface="Century Gothic"/>
                <a:cs typeface="Century Gothic"/>
              </a:rPr>
              <a:t>Feedback:</a:t>
            </a:r>
            <a:r>
              <a:rPr lang="en-US" sz="1600" dirty="0">
                <a:latin typeface="Century Gothic"/>
                <a:cs typeface="Century Gothic"/>
              </a:rPr>
              <a:t> If you have comments about how this template worked for you, email to sales@megaprint.com. We listen! Call us at 800-590-7850 if we can help in any way.</a:t>
            </a:r>
            <a:endParaRPr lang="en-US" sz="1600" b="1" dirty="0">
              <a:latin typeface="Century Gothic"/>
              <a:cs typeface="Century Gothic"/>
            </a:endParaRPr>
          </a:p>
        </p:txBody>
      </p:sp>
      <p:sp>
        <p:nvSpPr>
          <p:cNvPr id="2058" name="Text Box 10"/>
          <p:cNvSpPr txBox="1">
            <a:spLocks noChangeArrowheads="1"/>
          </p:cNvSpPr>
          <p:nvPr/>
        </p:nvSpPr>
        <p:spPr bwMode="auto">
          <a:xfrm>
            <a:off x="10858500" y="3822700"/>
            <a:ext cx="9215438" cy="8562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dirty="0">
                <a:latin typeface="Century Gothic"/>
                <a:cs typeface="Century Gothic"/>
              </a:rPr>
              <a:t>Methods</a:t>
            </a:r>
          </a:p>
        </p:txBody>
      </p:sp>
      <p:sp>
        <p:nvSpPr>
          <p:cNvPr id="2059" name="Text Box 11"/>
          <p:cNvSpPr txBox="1">
            <a:spLocks noChangeArrowheads="1"/>
          </p:cNvSpPr>
          <p:nvPr/>
        </p:nvSpPr>
        <p:spPr bwMode="auto">
          <a:xfrm>
            <a:off x="31146750" y="3825875"/>
            <a:ext cx="9215438" cy="8562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latin typeface="Century Gothic"/>
                <a:cs typeface="Century Gothic"/>
              </a:rPr>
              <a:t>Conclusions</a:t>
            </a:r>
          </a:p>
        </p:txBody>
      </p:sp>
      <p:sp>
        <p:nvSpPr>
          <p:cNvPr id="2061" name="AutoShape 13"/>
          <p:cNvSpPr>
            <a:spLocks noChangeArrowheads="1"/>
          </p:cNvSpPr>
          <p:nvPr/>
        </p:nvSpPr>
        <p:spPr bwMode="auto">
          <a:xfrm>
            <a:off x="642938" y="222250"/>
            <a:ext cx="39862125" cy="3067050"/>
          </a:xfrm>
          <a:prstGeom prst="roundRect">
            <a:avLst>
              <a:gd name="adj" fmla="val 10870"/>
            </a:avLst>
          </a:prstGeom>
          <a:noFill/>
          <a:ln w="9525">
            <a:noFill/>
            <a:round/>
            <a:headEnd/>
            <a:tailEnd/>
          </a:ln>
          <a:effectLst/>
        </p:spPr>
        <p:txBody>
          <a:bodyPr wrap="none" lIns="55513" tIns="27757" rIns="55513" bIns="27757" anchor="ctr"/>
          <a:lstStyle/>
          <a:p>
            <a:pPr defTabSz="2665413"/>
            <a:endParaRPr lang="en-US" dirty="0">
              <a:solidFill>
                <a:srgbClr val="FFFFFF"/>
              </a:solidFill>
              <a:latin typeface="Century Gothic"/>
              <a:cs typeface="Century Gothic"/>
            </a:endParaRPr>
          </a:p>
        </p:txBody>
      </p:sp>
      <p:sp>
        <p:nvSpPr>
          <p:cNvPr id="2062" name="Text Box 14"/>
          <p:cNvSpPr txBox="1">
            <a:spLocks noChangeArrowheads="1"/>
          </p:cNvSpPr>
          <p:nvPr/>
        </p:nvSpPr>
        <p:spPr bwMode="auto">
          <a:xfrm>
            <a:off x="1143000" y="377825"/>
            <a:ext cx="38361938" cy="2472102"/>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7600" b="1" dirty="0">
                <a:solidFill>
                  <a:srgbClr val="FFFFFF"/>
                </a:solidFill>
                <a:latin typeface="Century Gothic"/>
                <a:cs typeface="Century Gothic"/>
              </a:rPr>
              <a:t>Title of the Research Study</a:t>
            </a:r>
          </a:p>
          <a:p>
            <a:pPr defTabSz="2665413"/>
            <a:r>
              <a:rPr lang="en-US" dirty="0">
                <a:solidFill>
                  <a:srgbClr val="FFFFFF"/>
                </a:solidFill>
                <a:latin typeface="Century Gothic"/>
                <a:cs typeface="Century Gothic"/>
              </a:rPr>
              <a:t>PEOPLE WHO DID THE STUDY</a:t>
            </a:r>
          </a:p>
          <a:p>
            <a:pPr defTabSz="2665413"/>
            <a:r>
              <a:rPr lang="en-US" sz="2900" i="1" dirty="0">
                <a:solidFill>
                  <a:srgbClr val="FFFFFF"/>
                </a:solidFill>
                <a:latin typeface="Century Gothic"/>
                <a:cs typeface="Century Gothic"/>
              </a:rPr>
              <a:t>UNIVERSITIES AND/OR  HOSPITALS THEY ARE AFFILIATED WITH</a:t>
            </a:r>
            <a:endParaRPr lang="en-US" dirty="0">
              <a:solidFill>
                <a:srgbClr val="FFFFFF"/>
              </a:solidFill>
              <a:latin typeface="Century Gothic"/>
              <a:cs typeface="Century Gothic"/>
            </a:endParaRPr>
          </a:p>
        </p:txBody>
      </p:sp>
      <p:sp>
        <p:nvSpPr>
          <p:cNvPr id="2073" name="Text Box 25"/>
          <p:cNvSpPr txBox="1">
            <a:spLocks noChangeArrowheads="1"/>
          </p:cNvSpPr>
          <p:nvPr/>
        </p:nvSpPr>
        <p:spPr bwMode="auto">
          <a:xfrm>
            <a:off x="21796375" y="9555163"/>
            <a:ext cx="7786688" cy="671609"/>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4000" b="1" i="1" dirty="0">
                <a:latin typeface="Century Gothic"/>
                <a:cs typeface="Century Gothic"/>
              </a:rPr>
              <a:t>Figure #2</a:t>
            </a:r>
          </a:p>
        </p:txBody>
      </p:sp>
      <p:sp>
        <p:nvSpPr>
          <p:cNvPr id="2074" name="AutoShape 26"/>
          <p:cNvSpPr>
            <a:spLocks noChangeArrowheads="1"/>
          </p:cNvSpPr>
          <p:nvPr/>
        </p:nvSpPr>
        <p:spPr bwMode="auto">
          <a:xfrm>
            <a:off x="21613813" y="10556875"/>
            <a:ext cx="7858125" cy="75787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1565850" y="14668500"/>
            <a:ext cx="7786688" cy="656220"/>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sz="3900">
                <a:latin typeface="Century Gothic"/>
                <a:cs typeface="Century Gothic"/>
              </a:rPr>
              <a:t>Bibliography</a:t>
            </a:r>
          </a:p>
        </p:txBody>
      </p:sp>
      <p:sp>
        <p:nvSpPr>
          <p:cNvPr id="2086" name="Text Box 38"/>
          <p:cNvSpPr txBox="1">
            <a:spLocks noChangeArrowheads="1"/>
          </p:cNvSpPr>
          <p:nvPr/>
        </p:nvSpPr>
        <p:spPr bwMode="auto">
          <a:xfrm>
            <a:off x="31321375" y="15301913"/>
            <a:ext cx="8612188" cy="2524974"/>
          </a:xfrm>
          <a:prstGeom prst="rect">
            <a:avLst/>
          </a:prstGeom>
          <a:noFill/>
          <a:ln w="57150" cmpd="thinThick">
            <a:noFill/>
            <a:miter lim="800000"/>
            <a:headEnd/>
            <a:tailEnd/>
          </a:ln>
          <a:effectLst/>
        </p:spPr>
        <p:txBody>
          <a:bodyPr lIns="37136" tIns="18568" rIns="37136" bIns="18568">
            <a:spAutoFit/>
          </a:bodyPr>
          <a:lstStyle/>
          <a:p>
            <a:pPr marL="207963" indent="-207963" algn="l" defTabSz="371475" eaLnBrk="0" hangingPunct="0">
              <a:lnSpc>
                <a:spcPct val="95000"/>
              </a:lnSpc>
            </a:pPr>
            <a:endParaRPr lang="en-US" sz="1700" b="1" u="sng">
              <a:latin typeface="Century Gothic"/>
              <a:cs typeface="Century Gothic"/>
            </a:endParaRPr>
          </a:p>
          <a:p>
            <a:pPr marL="207963" indent="-207963" algn="l" defTabSz="371475" eaLnBrk="0" hangingPunct="0">
              <a:lnSpc>
                <a:spcPct val="95000"/>
              </a:lnSpc>
              <a:buFontTx/>
              <a:buAutoNum type="arabicPeriod"/>
            </a:pPr>
            <a:r>
              <a:rPr lang="en-US" sz="1700" b="1">
                <a:latin typeface="Century Gothic"/>
                <a:cs typeface="Century Gothic"/>
              </a:rPr>
              <a:t>Xxxxxxxxxxxxxxxxxxxxxxxxxxxxxxxxxxxxxxxxxxxxxxxxxxxxxxxxxxxxxxxxxxxxxxxxxxxxxxxxxxxxxxxxxxx</a:t>
            </a:r>
          </a:p>
          <a:p>
            <a:pPr marL="207963" indent="-207963" algn="l" defTabSz="371475" eaLnBrk="0" hangingPunct="0">
              <a:lnSpc>
                <a:spcPct val="95000"/>
              </a:lnSpc>
              <a:buFontTx/>
              <a:buAutoNum type="arabicPeriod"/>
            </a:pPr>
            <a:r>
              <a:rPr lang="en-US" sz="1700" b="1">
                <a:latin typeface="Century Gothic"/>
                <a:cs typeface="Century Gothic"/>
              </a:rPr>
              <a:t>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Century Gothic"/>
                <a:cs typeface="Century Gothic"/>
              </a:rPr>
              <a:t>Xxxxxxxxxxxxxxxxxxxxxxxxxxxxxxxxxxxxxxxxxxxxxxxxxxxxxxxxxxxxxxxxxxxxxxxxxxxxxxxxxxxxxxxxxxxxxxxxxxxxxxxxxxxxxxxxxxxxxxx</a:t>
            </a:r>
          </a:p>
          <a:p>
            <a:pPr marL="207963" indent="-207963" algn="l" defTabSz="371475" eaLnBrk="0" hangingPunct="0">
              <a:lnSpc>
                <a:spcPct val="95000"/>
              </a:lnSpc>
              <a:buFont typeface="Symbol" pitchFamily="18" charset="2"/>
              <a:buAutoNum type="arabicPeriod"/>
            </a:pPr>
            <a:r>
              <a:rPr lang="en-US" sz="1700" b="1">
                <a:latin typeface="Century Gothic"/>
                <a:cs typeface="Century Gothic"/>
              </a:rPr>
              <a:t>Xxxxxxxxxxxxxxxxxxxxxxxxxxxxxxxxxxxxxxxxxxxxxxxxxxxxxxxxxxxxxxxxxxxxxxxxxxxxxxxxxxx</a:t>
            </a:r>
          </a:p>
          <a:p>
            <a:pPr marL="207963" indent="-207963" algn="l" defTabSz="371475" eaLnBrk="0" hangingPunct="0">
              <a:lnSpc>
                <a:spcPct val="95000"/>
              </a:lnSpc>
              <a:buFont typeface="Symbol" pitchFamily="18" charset="2"/>
              <a:buAutoNum type="arabicPeriod"/>
            </a:pPr>
            <a:endParaRPr lang="en-US" sz="1700" b="1">
              <a:latin typeface="Century Gothic"/>
              <a:cs typeface="Century Gothic"/>
            </a:endParaRPr>
          </a:p>
        </p:txBody>
      </p:sp>
      <p:sp>
        <p:nvSpPr>
          <p:cNvPr id="2087" name="Text Box 39"/>
          <p:cNvSpPr txBox="1">
            <a:spLocks noChangeArrowheads="1"/>
          </p:cNvSpPr>
          <p:nvPr/>
        </p:nvSpPr>
        <p:spPr bwMode="auto">
          <a:xfrm>
            <a:off x="20991513" y="5200650"/>
            <a:ext cx="9155112" cy="3942413"/>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dirty="0">
              <a:latin typeface="Century Gothic"/>
              <a:cs typeface="Century Gothic"/>
            </a:endParaRPr>
          </a:p>
          <a:p>
            <a:pPr algn="l" defTabSz="371475" eaLnBrk="0" hangingPunct="0">
              <a:lnSpc>
                <a:spcPct val="95000"/>
              </a:lnSpc>
            </a:pPr>
            <a:r>
              <a:rPr lang="en-US" sz="17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dirty="0">
              <a:latin typeface="Century Gothic"/>
              <a:cs typeface="Century Gothic"/>
            </a:endParaRPr>
          </a:p>
          <a:p>
            <a:pPr algn="l" defTabSz="371475" eaLnBrk="0" hangingPunct="0">
              <a:lnSpc>
                <a:spcPct val="95000"/>
              </a:lnSpc>
            </a:pPr>
            <a:endParaRPr lang="en-US" sz="1200" dirty="0">
              <a:latin typeface="Century Gothic"/>
              <a:cs typeface="Century Gothic"/>
            </a:endParaRPr>
          </a:p>
        </p:txBody>
      </p:sp>
      <p:sp>
        <p:nvSpPr>
          <p:cNvPr id="2088" name="Text Box 40"/>
          <p:cNvSpPr txBox="1">
            <a:spLocks noChangeArrowheads="1"/>
          </p:cNvSpPr>
          <p:nvPr/>
        </p:nvSpPr>
        <p:spPr bwMode="auto">
          <a:xfrm>
            <a:off x="31099125" y="5226050"/>
            <a:ext cx="9085263" cy="3693883"/>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a:latin typeface="Century Gothic"/>
              <a:cs typeface="Century Gothic"/>
            </a:endParaRPr>
          </a:p>
          <a:p>
            <a:pPr algn="l" defTabSz="371475" eaLnBrk="0" hangingPunct="0">
              <a:lnSpc>
                <a:spcPct val="95000"/>
              </a:lnSpc>
            </a:pPr>
            <a:r>
              <a:rPr lang="en-US" sz="17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a:latin typeface="Century Gothic"/>
              <a:cs typeface="Century Gothic"/>
            </a:endParaRPr>
          </a:p>
          <a:p>
            <a:pPr algn="l" defTabSz="371475" eaLnBrk="0" hangingPunct="0">
              <a:lnSpc>
                <a:spcPct val="95000"/>
              </a:lnSpc>
            </a:pPr>
            <a:endParaRPr lang="en-US" sz="1200">
              <a:latin typeface="Century Gothic"/>
              <a:cs typeface="Century Gothic"/>
            </a:endParaRPr>
          </a:p>
        </p:txBody>
      </p:sp>
      <p:sp>
        <p:nvSpPr>
          <p:cNvPr id="2090" name="Text Box 42"/>
          <p:cNvSpPr txBox="1">
            <a:spLocks noChangeArrowheads="1"/>
          </p:cNvSpPr>
          <p:nvPr/>
        </p:nvSpPr>
        <p:spPr bwMode="auto">
          <a:xfrm>
            <a:off x="785813" y="3822700"/>
            <a:ext cx="9215437" cy="8562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dirty="0">
                <a:latin typeface="Century Gothic"/>
                <a:cs typeface="Century Gothic"/>
              </a:rPr>
              <a:t>Introduction</a:t>
            </a:r>
          </a:p>
        </p:txBody>
      </p:sp>
      <p:sp>
        <p:nvSpPr>
          <p:cNvPr id="2091" name="Text Box 43"/>
          <p:cNvSpPr txBox="1">
            <a:spLocks noChangeArrowheads="1"/>
          </p:cNvSpPr>
          <p:nvPr/>
        </p:nvSpPr>
        <p:spPr bwMode="auto">
          <a:xfrm>
            <a:off x="20931188" y="3829050"/>
            <a:ext cx="9215437" cy="856275"/>
          </a:xfrm>
          <a:prstGeom prst="rect">
            <a:avLst/>
          </a:prstGeom>
          <a:noFill/>
          <a:ln w="9525">
            <a:noFill/>
            <a:miter lim="800000"/>
            <a:headEnd/>
            <a:tailEnd/>
          </a:ln>
          <a:effectLst/>
        </p:spPr>
        <p:txBody>
          <a:bodyPr lIns="55513" tIns="27757" rIns="55513" bIns="27757">
            <a:spAutoFit/>
          </a:bodyPr>
          <a:lstStyle/>
          <a:p>
            <a:pPr defTabSz="2665413">
              <a:spcBef>
                <a:spcPct val="50000"/>
              </a:spcBef>
            </a:pPr>
            <a:r>
              <a:rPr lang="en-US" b="1">
                <a:latin typeface="Century Gothic"/>
                <a:cs typeface="Century Gothic"/>
              </a:rPr>
              <a:t>Results</a:t>
            </a:r>
          </a:p>
        </p:txBody>
      </p:sp>
      <p:pic>
        <p:nvPicPr>
          <p:cNvPr id="28" name="Picture 27"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122" y="718855"/>
            <a:ext cx="4555269" cy="2328162"/>
          </a:xfrm>
          <a:prstGeom prst="rect">
            <a:avLst/>
          </a:prstGeom>
        </p:spPr>
      </p:pic>
      <p:pic>
        <p:nvPicPr>
          <p:cNvPr id="29" name="Picture 28"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08470" y="718855"/>
            <a:ext cx="4555269" cy="2328162"/>
          </a:xfrm>
          <a:prstGeom prst="rect">
            <a:avLst/>
          </a:prstGeom>
        </p:spPr>
      </p:pic>
      <p:cxnSp>
        <p:nvCxnSpPr>
          <p:cNvPr id="8" name="Straight Connector 7"/>
          <p:cNvCxnSpPr/>
          <p:nvPr/>
        </p:nvCxnSpPr>
        <p:spPr>
          <a:xfrm>
            <a:off x="3465930" y="4841947"/>
            <a:ext cx="3862793" cy="0"/>
          </a:xfrm>
          <a:prstGeom prst="line">
            <a:avLst/>
          </a:prstGeom>
          <a:ln w="1016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4022465" y="4841947"/>
            <a:ext cx="2830951" cy="0"/>
          </a:xfrm>
          <a:prstGeom prst="line">
            <a:avLst/>
          </a:prstGeom>
          <a:ln w="1016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24499628" y="4841947"/>
            <a:ext cx="2116600" cy="0"/>
          </a:xfrm>
          <a:prstGeom prst="line">
            <a:avLst/>
          </a:prstGeom>
          <a:ln w="1016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33865576" y="4841947"/>
            <a:ext cx="3783422" cy="0"/>
          </a:xfrm>
          <a:prstGeom prst="line">
            <a:avLst/>
          </a:prstGeom>
          <a:ln w="1016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6" name="Text Box 39"/>
          <p:cNvSpPr txBox="1">
            <a:spLocks noChangeArrowheads="1"/>
          </p:cNvSpPr>
          <p:nvPr/>
        </p:nvSpPr>
        <p:spPr bwMode="auto">
          <a:xfrm>
            <a:off x="10937670" y="5200650"/>
            <a:ext cx="9155112" cy="3942413"/>
          </a:xfrm>
          <a:prstGeom prst="rect">
            <a:avLst/>
          </a:prstGeom>
          <a:noFill/>
          <a:ln w="57150" cmpd="thinThick">
            <a:noFill/>
            <a:miter lim="800000"/>
            <a:headEnd/>
            <a:tailEnd/>
          </a:ln>
          <a:effectLst/>
        </p:spPr>
        <p:txBody>
          <a:bodyPr lIns="37136" tIns="18568" rIns="37136" bIns="18568">
            <a:spAutoFit/>
          </a:bodyPr>
          <a:lstStyle/>
          <a:p>
            <a:pPr algn="l" defTabSz="371475" eaLnBrk="0" hangingPunct="0">
              <a:lnSpc>
                <a:spcPct val="95000"/>
              </a:lnSpc>
            </a:pPr>
            <a:r>
              <a:rPr lang="en-US" sz="17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71475" eaLnBrk="0" hangingPunct="0">
              <a:lnSpc>
                <a:spcPct val="95000"/>
              </a:lnSpc>
            </a:pPr>
            <a:endParaRPr lang="en-US" sz="1700" dirty="0">
              <a:latin typeface="Century Gothic"/>
              <a:cs typeface="Century Gothic"/>
            </a:endParaRPr>
          </a:p>
          <a:p>
            <a:pPr algn="l" defTabSz="371475" eaLnBrk="0" hangingPunct="0">
              <a:lnSpc>
                <a:spcPct val="95000"/>
              </a:lnSpc>
            </a:pPr>
            <a:r>
              <a:rPr lang="en-US" sz="17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700" b="1" dirty="0">
              <a:latin typeface="Century Gothic"/>
              <a:cs typeface="Century Gothic"/>
            </a:endParaRPr>
          </a:p>
          <a:p>
            <a:pPr algn="l" defTabSz="371475" eaLnBrk="0" hangingPunct="0">
              <a:lnSpc>
                <a:spcPct val="95000"/>
              </a:lnSpc>
            </a:pPr>
            <a:endParaRPr lang="en-US" sz="1200" dirty="0">
              <a:latin typeface="Century Gothic"/>
              <a:cs typeface="Century Gothic"/>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TotalTime>
  <Words>657</Words>
  <Application>Microsoft Macintosh PowerPoint</Application>
  <PresentationFormat>Custom</PresentationFormat>
  <Paragraphs>49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42x90 Horizontal Poster</dc:title>
  <dc:creator>Ethan Shulda</dc:creator>
  <dc:description>©MegaPrint Inc. 2009</dc:description>
  <cp:lastModifiedBy>Jarrett McCraw</cp:lastModifiedBy>
  <cp:revision>41</cp:revision>
  <dcterms:created xsi:type="dcterms:W3CDTF">2008-12-04T00:20:37Z</dcterms:created>
  <dcterms:modified xsi:type="dcterms:W3CDTF">2016-03-18T16:01:34Z</dcterms:modified>
  <cp:category>Research Poster</cp:category>
</cp:coreProperties>
</file>