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
  </p:notesMasterIdLst>
  <p:handoutMasterIdLst>
    <p:handoutMasterId r:id="rId6"/>
  </p:handoutMasterIdLst>
  <p:sldIdLst>
    <p:sldId id="257" r:id="rId2"/>
    <p:sldId id="258" r:id="rId3"/>
    <p:sldId id="256" r:id="rId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F0D3E"/>
    <a:srgbClr val="00205B"/>
    <a:srgbClr val="00A9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729" autoAdjust="0"/>
    <p:restoredTop sz="94660"/>
  </p:normalViewPr>
  <p:slideViewPr>
    <p:cSldViewPr snapToGrid="0" snapToObjects="1">
      <p:cViewPr>
        <p:scale>
          <a:sx n="170" d="100"/>
          <a:sy n="170" d="100"/>
        </p:scale>
        <p:origin x="-1232" y="-6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notesMaster" Target="notesMasters/notesMaster1.xml"/><Relationship Id="rId6" Type="http://schemas.openxmlformats.org/officeDocument/2006/relationships/handoutMaster" Target="handoutMasters/handoutMaster1.xml"/><Relationship Id="rId7" Type="http://schemas.openxmlformats.org/officeDocument/2006/relationships/printerSettings" Target="printerSettings/printerSettings1.bin"/><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9B43E7-26D9-5C46-B9BC-919492A617E0}" type="datetime1">
              <a:rPr lang="en-US" smtClean="0"/>
              <a:t>8/25/16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CD7CA4-069C-D54B-982D-9A42187E1568}" type="slidenum">
              <a:rPr lang="en-US" smtClean="0"/>
              <a:t>‹#›</a:t>
            </a:fld>
            <a:endParaRPr lang="en-US"/>
          </a:p>
        </p:txBody>
      </p:sp>
    </p:spTree>
    <p:extLst>
      <p:ext uri="{BB962C8B-B14F-4D97-AF65-F5344CB8AC3E}">
        <p14:creationId xmlns:p14="http://schemas.microsoft.com/office/powerpoint/2010/main" val="6320395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D01973-8873-E841-81C0-01C0250512DC}" type="datetime1">
              <a:rPr lang="en-US" smtClean="0"/>
              <a:t>8/25/16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E5D303-735A-AF41-855A-48D67EF6B3A5}" type="slidenum">
              <a:rPr lang="en-US" smtClean="0"/>
              <a:t>‹#›</a:t>
            </a:fld>
            <a:endParaRPr lang="en-US"/>
          </a:p>
        </p:txBody>
      </p:sp>
    </p:spTree>
    <p:extLst>
      <p:ext uri="{BB962C8B-B14F-4D97-AF65-F5344CB8AC3E}">
        <p14:creationId xmlns:p14="http://schemas.microsoft.com/office/powerpoint/2010/main" val="1194106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Dark)">
    <p:spTree>
      <p:nvGrpSpPr>
        <p:cNvPr id="1" name=""/>
        <p:cNvGrpSpPr/>
        <p:nvPr/>
      </p:nvGrpSpPr>
      <p:grpSpPr>
        <a:xfrm>
          <a:off x="0" y="0"/>
          <a:ext cx="0" cy="0"/>
          <a:chOff x="0" y="0"/>
          <a:chExt cx="0" cy="0"/>
        </a:xfrm>
      </p:grpSpPr>
      <p:pic>
        <p:nvPicPr>
          <p:cNvPr id="7" name="Picture 6" descr="BellTower5.psd"/>
          <p:cNvPicPr>
            <a:picLocks noChangeAspect="1"/>
          </p:cNvPicPr>
          <p:nvPr userDrawn="1"/>
        </p:nvPicPr>
        <p:blipFill rotWithShape="1">
          <a:blip r:embed="rId2">
            <a:extLst>
              <a:ext uri="{28A0092B-C50C-407E-A947-70E740481C1C}">
                <a14:useLocalDpi xmlns:a14="http://schemas.microsoft.com/office/drawing/2010/main" val="0"/>
              </a:ext>
            </a:extLst>
          </a:blip>
          <a:srcRect l="11479"/>
          <a:stretch/>
        </p:blipFill>
        <p:spPr>
          <a:xfrm>
            <a:off x="-17009" y="-16341"/>
            <a:ext cx="9161010" cy="6881998"/>
          </a:xfrm>
          <a:prstGeom prst="rect">
            <a:avLst/>
          </a:prstGeom>
        </p:spPr>
      </p:pic>
      <p:sp>
        <p:nvSpPr>
          <p:cNvPr id="16" name="Rectangle 15"/>
          <p:cNvSpPr/>
          <p:nvPr userDrawn="1"/>
        </p:nvSpPr>
        <p:spPr>
          <a:xfrm>
            <a:off x="-17011" y="0"/>
            <a:ext cx="6297737" cy="6881998"/>
          </a:xfrm>
          <a:prstGeom prst="rect">
            <a:avLst/>
          </a:prstGeom>
          <a:solidFill>
            <a:srgbClr val="00205B">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70491" y="2245881"/>
            <a:ext cx="5510015" cy="1102301"/>
          </a:xfrm>
        </p:spPr>
        <p:txBody>
          <a:bodyPr anchor="b">
            <a:noAutofit/>
          </a:bodyPr>
          <a:lstStyle>
            <a:lvl1pPr algn="l">
              <a:defRPr sz="2800" baseline="0">
                <a:solidFill>
                  <a:schemeClr val="bg1"/>
                </a:solidFill>
              </a:defRPr>
            </a:lvl1pPr>
          </a:lstStyle>
          <a:p>
            <a:r>
              <a:rPr lang="en-US" dirty="0" smtClean="0"/>
              <a:t>Title of Document</a:t>
            </a:r>
            <a:br>
              <a:rPr lang="en-US" dirty="0" smtClean="0"/>
            </a:br>
            <a:r>
              <a:rPr lang="en-US" dirty="0" smtClean="0"/>
              <a:t>Presentation to go Here</a:t>
            </a:r>
            <a:endParaRPr lang="en-US" dirty="0"/>
          </a:p>
        </p:txBody>
      </p:sp>
      <p:sp>
        <p:nvSpPr>
          <p:cNvPr id="3" name="Subtitle 2"/>
          <p:cNvSpPr>
            <a:spLocks noGrp="1"/>
          </p:cNvSpPr>
          <p:nvPr>
            <p:ph type="subTitle" idx="1" hasCustomPrompt="1"/>
          </p:nvPr>
        </p:nvSpPr>
        <p:spPr>
          <a:xfrm>
            <a:off x="370491" y="3605968"/>
            <a:ext cx="5510015" cy="417835"/>
          </a:xfrm>
        </p:spPr>
        <p:txBody>
          <a:bodyPr>
            <a:noAutofit/>
          </a:bodyPr>
          <a:lstStyle>
            <a:lvl1pPr marL="0" indent="0" algn="l">
              <a:buNone/>
              <a:defRPr sz="1600" b="1"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Speaker: First Name Last Name</a:t>
            </a:r>
            <a:endParaRPr lang="en-US" dirty="0"/>
          </a:p>
        </p:txBody>
      </p:sp>
      <p:sp>
        <p:nvSpPr>
          <p:cNvPr id="8" name="Rectangle 7"/>
          <p:cNvSpPr/>
          <p:nvPr userDrawn="1"/>
        </p:nvSpPr>
        <p:spPr>
          <a:xfrm>
            <a:off x="6130220" y="0"/>
            <a:ext cx="3012142" cy="6881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12"/>
          <p:cNvSpPr>
            <a:spLocks noGrp="1"/>
          </p:cNvSpPr>
          <p:nvPr>
            <p:ph type="body" sz="quarter" idx="13" hasCustomPrompt="1"/>
          </p:nvPr>
        </p:nvSpPr>
        <p:spPr>
          <a:xfrm>
            <a:off x="371022" y="4023804"/>
            <a:ext cx="5510213" cy="440278"/>
          </a:xfrm>
        </p:spPr>
        <p:txBody>
          <a:bodyPr>
            <a:noAutofit/>
          </a:bodyPr>
          <a:lstStyle>
            <a:lvl1pPr marL="0" indent="0">
              <a:buNone/>
              <a:defRPr sz="1600" baseline="0">
                <a:solidFill>
                  <a:srgbClr val="FFFFFF"/>
                </a:solidFill>
              </a:defRPr>
            </a:lvl1pPr>
            <a:lvl2pPr>
              <a:defRPr sz="2800">
                <a:solidFill>
                  <a:srgbClr val="FFFFFF"/>
                </a:solidFill>
              </a:defRPr>
            </a:lvl2pPr>
            <a:lvl3pPr>
              <a:defRPr sz="2400">
                <a:solidFill>
                  <a:srgbClr val="FFFFFF"/>
                </a:solidFill>
              </a:defRPr>
            </a:lvl3pPr>
            <a:lvl4pPr>
              <a:defRPr sz="2000">
                <a:solidFill>
                  <a:srgbClr val="FFFFFF"/>
                </a:solidFill>
              </a:defRPr>
            </a:lvl4pPr>
            <a:lvl5pPr>
              <a:defRPr sz="2000">
                <a:solidFill>
                  <a:srgbClr val="FFFFFF"/>
                </a:solidFill>
              </a:defRPr>
            </a:lvl5pPr>
          </a:lstStyle>
          <a:p>
            <a:pPr lvl="0"/>
            <a:r>
              <a:rPr lang="en-US" dirty="0" smtClean="0"/>
              <a:t>Month 00, 2016</a:t>
            </a:r>
            <a:endParaRPr lang="en-US" dirty="0"/>
          </a:p>
        </p:txBody>
      </p:sp>
      <p:cxnSp>
        <p:nvCxnSpPr>
          <p:cNvPr id="15" name="Straight Connector 14"/>
          <p:cNvCxnSpPr/>
          <p:nvPr userDrawn="1"/>
        </p:nvCxnSpPr>
        <p:spPr>
          <a:xfrm>
            <a:off x="479425" y="3458529"/>
            <a:ext cx="521562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pic>
        <p:nvPicPr>
          <p:cNvPr id="19" name="Picture 18" descr="USA Logo_Priamry_4C_red-blu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912" y="2473985"/>
            <a:ext cx="1987916" cy="968029"/>
          </a:xfrm>
          <a:prstGeom prst="rect">
            <a:avLst/>
          </a:prstGeom>
        </p:spPr>
      </p:pic>
    </p:spTree>
    <p:extLst>
      <p:ext uri="{BB962C8B-B14F-4D97-AF65-F5344CB8AC3E}">
        <p14:creationId xmlns:p14="http://schemas.microsoft.com/office/powerpoint/2010/main" val="448953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smtClean="0"/>
              <a:t>Heading 1 Area</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17" name="Text Placeholder 9"/>
          <p:cNvSpPr>
            <a:spLocks noGrp="1"/>
          </p:cNvSpPr>
          <p:nvPr>
            <p:ph type="body" sz="quarter" idx="17" hasCustomPrompt="1"/>
          </p:nvPr>
        </p:nvSpPr>
        <p:spPr>
          <a:xfrm>
            <a:off x="6370958" y="1998663"/>
            <a:ext cx="1655442" cy="449897"/>
          </a:xfrm>
        </p:spPr>
        <p:txBody>
          <a:bodyPr>
            <a:noAutofit/>
          </a:bodyPr>
          <a:lstStyle>
            <a:lvl1pPr marL="0" indent="0">
              <a:buNone/>
              <a:defRPr sz="2000" b="1" baseline="0">
                <a:solidFill>
                  <a:srgbClr val="00205B"/>
                </a:solidFill>
              </a:defRPr>
            </a:lvl1pPr>
          </a:lstStyle>
          <a:p>
            <a:pPr lvl="0"/>
            <a:r>
              <a:rPr lang="en-US" dirty="0" smtClean="0"/>
              <a:t>Step</a:t>
            </a:r>
            <a:endParaRPr lang="en-US" dirty="0"/>
          </a:p>
        </p:txBody>
      </p:sp>
      <p:sp>
        <p:nvSpPr>
          <p:cNvPr id="18" name="Text Placeholder 14"/>
          <p:cNvSpPr>
            <a:spLocks noGrp="1"/>
          </p:cNvSpPr>
          <p:nvPr>
            <p:ph type="body" sz="quarter" idx="18"/>
          </p:nvPr>
        </p:nvSpPr>
        <p:spPr>
          <a:xfrm>
            <a:off x="5896847" y="2678545"/>
            <a:ext cx="2129553" cy="2793568"/>
          </a:xfrm>
        </p:spPr>
        <p:txBody>
          <a:bodyPr>
            <a:noAutofit/>
          </a:bodyPr>
          <a:lstStyle>
            <a:lvl1pPr marL="0" indent="0">
              <a:buFont typeface="Arial"/>
              <a:buNone/>
              <a:defRPr sz="1200">
                <a:solidFill>
                  <a:srgbClr val="000000"/>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smtClean="0"/>
              <a:t>Click to edit Master text styles</a:t>
            </a:r>
          </a:p>
        </p:txBody>
      </p:sp>
      <p:sp>
        <p:nvSpPr>
          <p:cNvPr id="20" name="Text Placeholder 17"/>
          <p:cNvSpPr>
            <a:spLocks noGrp="1"/>
          </p:cNvSpPr>
          <p:nvPr>
            <p:ph type="body" sz="quarter" idx="19" hasCustomPrompt="1"/>
          </p:nvPr>
        </p:nvSpPr>
        <p:spPr>
          <a:xfrm>
            <a:off x="5896848" y="1998663"/>
            <a:ext cx="474110" cy="449897"/>
          </a:xfrm>
        </p:spPr>
        <p:txBody>
          <a:bodyPr>
            <a:noAutofit/>
          </a:bodyPr>
          <a:lstStyle>
            <a:lvl1pPr marL="0" indent="0">
              <a:buNone/>
              <a:defRPr sz="2000" b="1">
                <a:solidFill>
                  <a:srgbClr val="BF0D3E"/>
                </a:solidFill>
              </a:defRPr>
            </a:lvl1pPr>
          </a:lstStyle>
          <a:p>
            <a:pPr lvl="0"/>
            <a:r>
              <a:rPr lang="en-US" dirty="0" smtClean="0"/>
              <a:t>03</a:t>
            </a:r>
          </a:p>
        </p:txBody>
      </p:sp>
      <p:sp>
        <p:nvSpPr>
          <p:cNvPr id="21" name="Text Placeholder 9"/>
          <p:cNvSpPr>
            <a:spLocks noGrp="1"/>
          </p:cNvSpPr>
          <p:nvPr>
            <p:ph type="body" sz="quarter" idx="20" hasCustomPrompt="1"/>
          </p:nvPr>
        </p:nvSpPr>
        <p:spPr>
          <a:xfrm>
            <a:off x="3981049" y="1998663"/>
            <a:ext cx="1655442" cy="449897"/>
          </a:xfrm>
        </p:spPr>
        <p:txBody>
          <a:bodyPr>
            <a:noAutofit/>
          </a:bodyPr>
          <a:lstStyle>
            <a:lvl1pPr marL="0" indent="0">
              <a:buNone/>
              <a:defRPr sz="2000" b="1" baseline="0">
                <a:solidFill>
                  <a:srgbClr val="00205B"/>
                </a:solidFill>
              </a:defRPr>
            </a:lvl1pPr>
          </a:lstStyle>
          <a:p>
            <a:pPr lvl="0"/>
            <a:r>
              <a:rPr lang="en-US" dirty="0" smtClean="0"/>
              <a:t>Step</a:t>
            </a:r>
            <a:endParaRPr lang="en-US" dirty="0"/>
          </a:p>
        </p:txBody>
      </p:sp>
      <p:sp>
        <p:nvSpPr>
          <p:cNvPr id="22" name="Text Placeholder 14"/>
          <p:cNvSpPr>
            <a:spLocks noGrp="1"/>
          </p:cNvSpPr>
          <p:nvPr>
            <p:ph type="body" sz="quarter" idx="21"/>
          </p:nvPr>
        </p:nvSpPr>
        <p:spPr>
          <a:xfrm>
            <a:off x="3506938" y="2678545"/>
            <a:ext cx="2129553" cy="2793568"/>
          </a:xfrm>
        </p:spPr>
        <p:txBody>
          <a:bodyPr>
            <a:noAutofit/>
          </a:bodyPr>
          <a:lstStyle>
            <a:lvl1pPr marL="0" indent="0">
              <a:buFont typeface="Arial"/>
              <a:buNone/>
              <a:defRPr sz="1200">
                <a:solidFill>
                  <a:srgbClr val="000000"/>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smtClean="0"/>
              <a:t>Click to edit Master text styles</a:t>
            </a:r>
          </a:p>
        </p:txBody>
      </p:sp>
      <p:sp>
        <p:nvSpPr>
          <p:cNvPr id="23" name="Text Placeholder 17"/>
          <p:cNvSpPr>
            <a:spLocks noGrp="1"/>
          </p:cNvSpPr>
          <p:nvPr>
            <p:ph type="body" sz="quarter" idx="22" hasCustomPrompt="1"/>
          </p:nvPr>
        </p:nvSpPr>
        <p:spPr>
          <a:xfrm>
            <a:off x="3506939" y="1998663"/>
            <a:ext cx="474110" cy="449897"/>
          </a:xfrm>
        </p:spPr>
        <p:txBody>
          <a:bodyPr>
            <a:noAutofit/>
          </a:bodyPr>
          <a:lstStyle>
            <a:lvl1pPr marL="0" indent="0">
              <a:buNone/>
              <a:defRPr sz="2000" b="1">
                <a:solidFill>
                  <a:srgbClr val="BF0D3E"/>
                </a:solidFill>
              </a:defRPr>
            </a:lvl1pPr>
          </a:lstStyle>
          <a:p>
            <a:pPr lvl="0"/>
            <a:r>
              <a:rPr lang="en-US" dirty="0" smtClean="0"/>
              <a:t>02</a:t>
            </a:r>
          </a:p>
        </p:txBody>
      </p:sp>
      <p:sp>
        <p:nvSpPr>
          <p:cNvPr id="24" name="Text Placeholder 9"/>
          <p:cNvSpPr>
            <a:spLocks noGrp="1"/>
          </p:cNvSpPr>
          <p:nvPr>
            <p:ph type="body" sz="quarter" idx="23" hasCustomPrompt="1"/>
          </p:nvPr>
        </p:nvSpPr>
        <p:spPr>
          <a:xfrm>
            <a:off x="1591711" y="1998663"/>
            <a:ext cx="1655442" cy="449897"/>
          </a:xfrm>
        </p:spPr>
        <p:txBody>
          <a:bodyPr>
            <a:noAutofit/>
          </a:bodyPr>
          <a:lstStyle>
            <a:lvl1pPr marL="0" indent="0">
              <a:buNone/>
              <a:defRPr sz="2000" b="1" baseline="0">
                <a:solidFill>
                  <a:srgbClr val="00205B"/>
                </a:solidFill>
              </a:defRPr>
            </a:lvl1pPr>
          </a:lstStyle>
          <a:p>
            <a:pPr lvl="0"/>
            <a:r>
              <a:rPr lang="en-US" dirty="0" smtClean="0"/>
              <a:t>Step</a:t>
            </a:r>
            <a:endParaRPr lang="en-US" dirty="0"/>
          </a:p>
        </p:txBody>
      </p:sp>
      <p:sp>
        <p:nvSpPr>
          <p:cNvPr id="25" name="Text Placeholder 14"/>
          <p:cNvSpPr>
            <a:spLocks noGrp="1"/>
          </p:cNvSpPr>
          <p:nvPr>
            <p:ph type="body" sz="quarter" idx="24"/>
          </p:nvPr>
        </p:nvSpPr>
        <p:spPr>
          <a:xfrm>
            <a:off x="1117600" y="2678545"/>
            <a:ext cx="2129553" cy="2793568"/>
          </a:xfrm>
        </p:spPr>
        <p:txBody>
          <a:bodyPr>
            <a:noAutofit/>
          </a:bodyPr>
          <a:lstStyle>
            <a:lvl1pPr marL="0" indent="0">
              <a:buFont typeface="Arial"/>
              <a:buNone/>
              <a:defRPr sz="1200">
                <a:solidFill>
                  <a:srgbClr val="000000"/>
                </a:solidFill>
              </a:defRPr>
            </a:lvl1pPr>
            <a:lvl2pPr marL="742950" indent="-285750">
              <a:buFont typeface="Arial"/>
              <a:buChar char="•"/>
              <a:defRPr sz="1200">
                <a:solidFill>
                  <a:srgbClr val="7F7F7F"/>
                </a:solidFill>
              </a:defRPr>
            </a:lvl2pPr>
            <a:lvl3pPr marL="1143000" indent="-228600">
              <a:buFont typeface="Arial"/>
              <a:buChar char="•"/>
              <a:defRPr sz="1100">
                <a:solidFill>
                  <a:srgbClr val="7F7F7F"/>
                </a:solidFill>
              </a:defRPr>
            </a:lvl3pPr>
            <a:lvl4pPr marL="1600200" indent="-228600">
              <a:buFont typeface="Arial"/>
              <a:buChar char="•"/>
              <a:defRPr sz="1050">
                <a:solidFill>
                  <a:srgbClr val="7F7F7F"/>
                </a:solidFill>
              </a:defRPr>
            </a:lvl4pPr>
            <a:lvl5pPr marL="1828800" indent="0">
              <a:buFont typeface="Arial"/>
              <a:buNone/>
              <a:defRPr sz="1050">
                <a:solidFill>
                  <a:srgbClr val="7F7F7F"/>
                </a:solidFill>
              </a:defRPr>
            </a:lvl5pPr>
          </a:lstStyle>
          <a:p>
            <a:pPr lvl="0"/>
            <a:r>
              <a:rPr lang="en-US" smtClean="0"/>
              <a:t>Click to edit Master text styles</a:t>
            </a:r>
          </a:p>
        </p:txBody>
      </p:sp>
      <p:sp>
        <p:nvSpPr>
          <p:cNvPr id="26" name="Text Placeholder 17"/>
          <p:cNvSpPr>
            <a:spLocks noGrp="1"/>
          </p:cNvSpPr>
          <p:nvPr>
            <p:ph type="body" sz="quarter" idx="25" hasCustomPrompt="1"/>
          </p:nvPr>
        </p:nvSpPr>
        <p:spPr>
          <a:xfrm>
            <a:off x="1117601" y="1998663"/>
            <a:ext cx="474110" cy="449897"/>
          </a:xfrm>
        </p:spPr>
        <p:txBody>
          <a:bodyPr>
            <a:noAutofit/>
          </a:bodyPr>
          <a:lstStyle>
            <a:lvl1pPr marL="0" indent="0">
              <a:buNone/>
              <a:defRPr sz="2000" b="1">
                <a:solidFill>
                  <a:srgbClr val="BF0D3E"/>
                </a:solidFill>
              </a:defRPr>
            </a:lvl1pPr>
          </a:lstStyle>
          <a:p>
            <a:pPr lvl="0"/>
            <a:r>
              <a:rPr lang="en-US" dirty="0" smtClean="0"/>
              <a:t>01</a:t>
            </a:r>
          </a:p>
        </p:txBody>
      </p:sp>
      <p:sp>
        <p:nvSpPr>
          <p:cNvPr id="28"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100161414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allout_Red">
    <p:spTree>
      <p:nvGrpSpPr>
        <p:cNvPr id="1" name=""/>
        <p:cNvGrpSpPr/>
        <p:nvPr/>
      </p:nvGrpSpPr>
      <p:grpSpPr>
        <a:xfrm>
          <a:off x="0" y="0"/>
          <a:ext cx="0" cy="0"/>
          <a:chOff x="0" y="0"/>
          <a:chExt cx="0" cy="0"/>
        </a:xfrm>
      </p:grpSpPr>
      <p:sp>
        <p:nvSpPr>
          <p:cNvPr id="21" name="Rectangle 20"/>
          <p:cNvSpPr/>
          <p:nvPr userDrawn="1"/>
        </p:nvSpPr>
        <p:spPr>
          <a:xfrm>
            <a:off x="0" y="-23998"/>
            <a:ext cx="9144000" cy="5554271"/>
          </a:xfrm>
          <a:prstGeom prst="rect">
            <a:avLst/>
          </a:prstGeom>
          <a:solidFill>
            <a:srgbClr val="BF0D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58273" y="1212272"/>
            <a:ext cx="7278254" cy="3007820"/>
          </a:xfrm>
        </p:spPr>
        <p:txBody>
          <a:bodyPr>
            <a:noAutofit/>
          </a:bodyPr>
          <a:lstStyle>
            <a:lvl1pPr algn="ctr">
              <a:defRPr sz="2400" baseline="0">
                <a:solidFill>
                  <a:schemeClr val="bg1"/>
                </a:solidFill>
              </a:defRPr>
            </a:lvl1pPr>
          </a:lstStyle>
          <a:p>
            <a:r>
              <a:rPr lang="en-US" dirty="0" smtClean="0"/>
              <a:t>Use this area for callout quotes or to place emphasis on important notes. You can fill the entire area between the two blue bars.</a:t>
            </a:r>
            <a:endParaRPr lang="en-US" dirty="0"/>
          </a:p>
        </p:txBody>
      </p:sp>
      <p:cxnSp>
        <p:nvCxnSpPr>
          <p:cNvPr id="7" name="Straight Connector 6"/>
          <p:cNvCxnSpPr/>
          <p:nvPr userDrawn="1"/>
        </p:nvCxnSpPr>
        <p:spPr>
          <a:xfrm flipV="1">
            <a:off x="1117600" y="4220095"/>
            <a:ext cx="6959600" cy="1"/>
          </a:xfrm>
          <a:prstGeom prst="line">
            <a:avLst/>
          </a:prstGeom>
          <a:ln w="7620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cxnSp>
        <p:nvCxnSpPr>
          <p:cNvPr id="22" name="Straight Connector 21"/>
          <p:cNvCxnSpPr/>
          <p:nvPr userDrawn="1"/>
        </p:nvCxnSpPr>
        <p:spPr>
          <a:xfrm flipV="1">
            <a:off x="1117600" y="1212271"/>
            <a:ext cx="6959600" cy="1"/>
          </a:xfrm>
          <a:prstGeom prst="line">
            <a:avLst/>
          </a:prstGeom>
          <a:ln w="7620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6"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570226165"/>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_Blue">
    <p:spTree>
      <p:nvGrpSpPr>
        <p:cNvPr id="1" name=""/>
        <p:cNvGrpSpPr/>
        <p:nvPr/>
      </p:nvGrpSpPr>
      <p:grpSpPr>
        <a:xfrm>
          <a:off x="0" y="0"/>
          <a:ext cx="0" cy="0"/>
          <a:chOff x="0" y="0"/>
          <a:chExt cx="0" cy="0"/>
        </a:xfrm>
      </p:grpSpPr>
      <p:sp>
        <p:nvSpPr>
          <p:cNvPr id="21" name="Rectangle 20"/>
          <p:cNvSpPr/>
          <p:nvPr userDrawn="1"/>
        </p:nvSpPr>
        <p:spPr>
          <a:xfrm>
            <a:off x="0" y="-23998"/>
            <a:ext cx="9144000" cy="555427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35182" y="1212272"/>
            <a:ext cx="7324436" cy="3007820"/>
          </a:xfrm>
        </p:spPr>
        <p:txBody>
          <a:bodyPr>
            <a:noAutofit/>
          </a:bodyPr>
          <a:lstStyle>
            <a:lvl1pPr algn="ctr">
              <a:defRPr sz="2400" baseline="0">
                <a:solidFill>
                  <a:schemeClr val="bg1"/>
                </a:solidFill>
              </a:defRPr>
            </a:lvl1pPr>
          </a:lstStyle>
          <a:p>
            <a:r>
              <a:rPr lang="en-US" dirty="0" smtClean="0"/>
              <a:t>Use this area for callout quotes or to place emphasis on important notes. You can fill the entire area between the two red bars.</a:t>
            </a:r>
            <a:endParaRPr lang="en-US" dirty="0"/>
          </a:p>
        </p:txBody>
      </p:sp>
      <p:cxnSp>
        <p:nvCxnSpPr>
          <p:cNvPr id="7" name="Straight Connector 6"/>
          <p:cNvCxnSpPr/>
          <p:nvPr userDrawn="1"/>
        </p:nvCxnSpPr>
        <p:spPr>
          <a:xfrm flipV="1">
            <a:off x="1117600" y="4220095"/>
            <a:ext cx="6959600" cy="1"/>
          </a:xfrm>
          <a:prstGeom prst="line">
            <a:avLst/>
          </a:prstGeom>
          <a:ln w="76200" cmpd="sng">
            <a:solidFill>
              <a:srgbClr val="BF0D3E"/>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cxnSp>
        <p:nvCxnSpPr>
          <p:cNvPr id="22" name="Straight Connector 21"/>
          <p:cNvCxnSpPr/>
          <p:nvPr userDrawn="1"/>
        </p:nvCxnSpPr>
        <p:spPr>
          <a:xfrm flipV="1">
            <a:off x="1117600" y="1212271"/>
            <a:ext cx="6959600" cy="1"/>
          </a:xfrm>
          <a:prstGeom prst="line">
            <a:avLst/>
          </a:prstGeom>
          <a:ln w="76200" cmpd="sng">
            <a:solidFill>
              <a:srgbClr val="BF0D3E"/>
            </a:solidFill>
          </a:ln>
          <a:effectLst/>
        </p:spPr>
        <p:style>
          <a:lnRef idx="2">
            <a:schemeClr val="accent1"/>
          </a:lnRef>
          <a:fillRef idx="0">
            <a:schemeClr val="accent1"/>
          </a:fillRef>
          <a:effectRef idx="1">
            <a:schemeClr val="accent1"/>
          </a:effectRef>
          <a:fontRef idx="minor">
            <a:schemeClr val="tx1"/>
          </a:fontRef>
        </p:style>
      </p:cxnSp>
      <p:sp>
        <p:nvSpPr>
          <p:cNvPr id="16"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2901916277"/>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smtClean="0"/>
              <a:t>Heading 1 Area: Tables</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able Placeholder 4"/>
          <p:cNvSpPr>
            <a:spLocks noGrp="1"/>
          </p:cNvSpPr>
          <p:nvPr>
            <p:ph type="tbl" sz="quarter" idx="15"/>
          </p:nvPr>
        </p:nvSpPr>
        <p:spPr>
          <a:xfrm>
            <a:off x="1117600" y="1812925"/>
            <a:ext cx="6908800" cy="3648075"/>
          </a:xfrm>
        </p:spPr>
        <p:txBody>
          <a:bodyPr/>
          <a:lstStyle>
            <a:lvl1pPr>
              <a:defRPr>
                <a:solidFill>
                  <a:srgbClr val="000000"/>
                </a:solidFill>
              </a:defRPr>
            </a:lvl1pPr>
          </a:lstStyle>
          <a:p>
            <a:r>
              <a:rPr lang="en-US" smtClean="0"/>
              <a:t>Click icon to add table</a:t>
            </a:r>
            <a:endParaRPr lang="en-US" dirty="0"/>
          </a:p>
        </p:txBody>
      </p:sp>
      <p:sp>
        <p:nvSpPr>
          <p:cNvPr id="15"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1806389078"/>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Pi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baseline="0">
                <a:solidFill>
                  <a:srgbClr val="00205B"/>
                </a:solidFill>
              </a:defRPr>
            </a:lvl1pPr>
          </a:lstStyle>
          <a:p>
            <a:r>
              <a:rPr lang="en-US" dirty="0" smtClean="0"/>
              <a:t>Heading 1 Area: Bar/Pie Chart</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6" name="Chart Placeholder 5"/>
          <p:cNvSpPr>
            <a:spLocks noGrp="1"/>
          </p:cNvSpPr>
          <p:nvPr>
            <p:ph type="chart" sz="quarter" idx="16"/>
          </p:nvPr>
        </p:nvSpPr>
        <p:spPr>
          <a:xfrm>
            <a:off x="1117600" y="1812925"/>
            <a:ext cx="6908800" cy="3648075"/>
          </a:xfrm>
        </p:spPr>
        <p:txBody>
          <a:bodyPr/>
          <a:lstStyle>
            <a:lvl1pPr>
              <a:defRPr>
                <a:solidFill>
                  <a:srgbClr val="000000"/>
                </a:solidFill>
              </a:defRPr>
            </a:lvl1pPr>
          </a:lstStyle>
          <a:p>
            <a:r>
              <a:rPr lang="en-US" smtClean="0"/>
              <a:t>Click icon to add chart</a:t>
            </a:r>
            <a:endParaRPr lang="en-US"/>
          </a:p>
        </p:txBody>
      </p:sp>
      <p:sp>
        <p:nvSpPr>
          <p:cNvPr id="15"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1239077599"/>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r/Pie Chart w/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baseline="0">
                <a:solidFill>
                  <a:srgbClr val="00205B"/>
                </a:solidFill>
              </a:defRPr>
            </a:lvl1pPr>
          </a:lstStyle>
          <a:p>
            <a:r>
              <a:rPr lang="en-US" dirty="0" smtClean="0"/>
              <a:t>Heading 1 Area: Bar/Pie Chart</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6" name="Chart Placeholder 5"/>
          <p:cNvSpPr>
            <a:spLocks noGrp="1"/>
          </p:cNvSpPr>
          <p:nvPr>
            <p:ph type="chart" sz="quarter" idx="16"/>
          </p:nvPr>
        </p:nvSpPr>
        <p:spPr>
          <a:xfrm>
            <a:off x="4271818" y="1812925"/>
            <a:ext cx="3754581" cy="3648075"/>
          </a:xfrm>
        </p:spPr>
        <p:txBody>
          <a:bodyPr/>
          <a:lstStyle>
            <a:lvl1pPr>
              <a:defRPr>
                <a:solidFill>
                  <a:srgbClr val="000000"/>
                </a:solidFill>
              </a:defRPr>
            </a:lvl1pPr>
          </a:lstStyle>
          <a:p>
            <a:r>
              <a:rPr lang="en-US" smtClean="0"/>
              <a:t>Click icon to add chart</a:t>
            </a:r>
            <a:endParaRPr lang="en-US"/>
          </a:p>
        </p:txBody>
      </p:sp>
      <p:sp>
        <p:nvSpPr>
          <p:cNvPr id="14" name="Text Placeholder 9"/>
          <p:cNvSpPr>
            <a:spLocks noGrp="1"/>
          </p:cNvSpPr>
          <p:nvPr>
            <p:ph type="body" sz="quarter" idx="12" hasCustomPrompt="1"/>
          </p:nvPr>
        </p:nvSpPr>
        <p:spPr>
          <a:xfrm>
            <a:off x="1117602" y="1813934"/>
            <a:ext cx="3027217" cy="449897"/>
          </a:xfrm>
        </p:spPr>
        <p:txBody>
          <a:bodyPr>
            <a:normAutofit/>
          </a:bodyPr>
          <a:lstStyle>
            <a:lvl1pPr marL="0" indent="0">
              <a:buNone/>
              <a:defRPr sz="2000" b="1" baseline="0">
                <a:solidFill>
                  <a:srgbClr val="00205B"/>
                </a:solidFill>
              </a:defRPr>
            </a:lvl1pPr>
          </a:lstStyle>
          <a:p>
            <a:pPr lvl="0"/>
            <a:r>
              <a:rPr lang="en-US" dirty="0" smtClean="0"/>
              <a:t>Heading 2 Area</a:t>
            </a:r>
            <a:endParaRPr lang="en-US" dirty="0"/>
          </a:p>
        </p:txBody>
      </p:sp>
      <p:sp>
        <p:nvSpPr>
          <p:cNvPr id="15" name="Text Placeholder 4"/>
          <p:cNvSpPr>
            <a:spLocks noGrp="1"/>
          </p:cNvSpPr>
          <p:nvPr>
            <p:ph type="body" sz="quarter" idx="15" hasCustomPrompt="1"/>
          </p:nvPr>
        </p:nvSpPr>
        <p:spPr>
          <a:xfrm>
            <a:off x="1117600" y="2263832"/>
            <a:ext cx="3027219" cy="508000"/>
          </a:xfrm>
        </p:spPr>
        <p:txBody>
          <a:bodyPr>
            <a:noAutofit/>
          </a:bodyPr>
          <a:lstStyle>
            <a:lvl1pPr marL="0" indent="0">
              <a:lnSpc>
                <a:spcPct val="80000"/>
              </a:lnSpc>
              <a:buNone/>
              <a:defRPr sz="1400" baseline="0">
                <a:solidFill>
                  <a:srgbClr val="00A9E0"/>
                </a:solidFill>
              </a:defRPr>
            </a:lvl1pPr>
          </a:lstStyle>
          <a:p>
            <a:pPr lvl="0"/>
            <a:r>
              <a:rPr lang="en-US" dirty="0" smtClean="0"/>
              <a:t>Heading 3 Area</a:t>
            </a:r>
            <a:endParaRPr lang="en-US" dirty="0"/>
          </a:p>
        </p:txBody>
      </p:sp>
      <p:sp>
        <p:nvSpPr>
          <p:cNvPr id="16" name="Text Placeholder 14"/>
          <p:cNvSpPr>
            <a:spLocks noGrp="1"/>
          </p:cNvSpPr>
          <p:nvPr>
            <p:ph type="body" sz="quarter" idx="17"/>
          </p:nvPr>
        </p:nvSpPr>
        <p:spPr>
          <a:xfrm>
            <a:off x="1117601" y="2898196"/>
            <a:ext cx="3027218" cy="2562804"/>
          </a:xfrm>
        </p:spPr>
        <p:txBody>
          <a:bodyPr>
            <a:noAutofit/>
          </a:bodyPr>
          <a:lstStyle>
            <a:lvl1pPr marL="0" indent="0">
              <a:buFont typeface="Arial"/>
              <a:buNone/>
              <a:defRPr sz="1400">
                <a:solidFill>
                  <a:srgbClr val="000000"/>
                </a:solidFill>
              </a:defRPr>
            </a:lvl1pPr>
            <a:lvl2pPr marL="742950" indent="-285750">
              <a:buFont typeface="Arial"/>
              <a:buChar char="•"/>
              <a:defRPr sz="1200">
                <a:solidFill>
                  <a:srgbClr val="000000"/>
                </a:solidFill>
              </a:defRPr>
            </a:lvl2pPr>
            <a:lvl3pPr marL="1143000" indent="-228600">
              <a:buFont typeface="Arial"/>
              <a:buChar char="•"/>
              <a:defRPr sz="1100">
                <a:solidFill>
                  <a:srgbClr val="000000"/>
                </a:solidFill>
              </a:defRPr>
            </a:lvl3pPr>
            <a:lvl4pPr marL="1600200" indent="-228600">
              <a:buFont typeface="Arial"/>
              <a:buChar char="•"/>
              <a:defRPr sz="1050">
                <a:solidFill>
                  <a:srgbClr val="000000"/>
                </a:solidFill>
              </a:defRPr>
            </a:lvl4pPr>
            <a:lvl5pPr marL="1828800" indent="0">
              <a:buFont typeface="Arial"/>
              <a:buNone/>
              <a:defRPr sz="105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381877717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7569200" cy="841905"/>
          </a:xfrm>
        </p:spPr>
        <p:txBody>
          <a:bodyPr>
            <a:normAutofit/>
          </a:bodyPr>
          <a:lstStyle>
            <a:lvl1pPr algn="l">
              <a:defRPr sz="3000">
                <a:solidFill>
                  <a:srgbClr val="00205B"/>
                </a:solidFill>
              </a:defRPr>
            </a:lvl1pPr>
          </a:lstStyle>
          <a:p>
            <a:r>
              <a:rPr lang="en-US" dirty="0" smtClean="0"/>
              <a:t>Index Title</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845733" y="1998663"/>
            <a:ext cx="6231467" cy="3957637"/>
          </a:xfrm>
        </p:spPr>
        <p:txBody>
          <a:bodyPr>
            <a:normAutofit/>
          </a:bodyPr>
          <a:lstStyle>
            <a:lvl1pPr marL="0" indent="0">
              <a:buNone/>
              <a:defRPr sz="2800" baseline="0">
                <a:solidFill>
                  <a:srgbClr val="00205B"/>
                </a:solidFill>
              </a:defRPr>
            </a:lvl1pPr>
          </a:lstStyle>
          <a:p>
            <a:pPr lvl="0"/>
            <a:r>
              <a:rPr lang="en-US" dirty="0" smtClean="0"/>
              <a:t>Section title</a:t>
            </a:r>
          </a:p>
          <a:p>
            <a:pPr lvl="0"/>
            <a:r>
              <a:rPr lang="en-US" dirty="0" smtClean="0"/>
              <a:t>Section title</a:t>
            </a:r>
          </a:p>
          <a:p>
            <a:pPr lvl="0"/>
            <a:r>
              <a:rPr lang="en-US" dirty="0" smtClean="0"/>
              <a:t>Section title</a:t>
            </a:r>
            <a:endParaRPr lang="en-US" dirty="0"/>
          </a:p>
        </p:txBody>
      </p:sp>
      <p:sp>
        <p:nvSpPr>
          <p:cNvPr id="18" name="Text Placeholder 17"/>
          <p:cNvSpPr>
            <a:spLocks noGrp="1"/>
          </p:cNvSpPr>
          <p:nvPr>
            <p:ph type="body" sz="quarter" idx="13" hasCustomPrompt="1"/>
          </p:nvPr>
        </p:nvSpPr>
        <p:spPr>
          <a:xfrm>
            <a:off x="1117600" y="1998663"/>
            <a:ext cx="728133" cy="3957637"/>
          </a:xfrm>
        </p:spPr>
        <p:txBody>
          <a:bodyPr>
            <a:normAutofit/>
          </a:bodyPr>
          <a:lstStyle>
            <a:lvl1pPr marL="0" indent="0">
              <a:buNone/>
              <a:defRPr sz="2800" b="1">
                <a:solidFill>
                  <a:srgbClr val="BF0D3E"/>
                </a:solidFill>
              </a:defRPr>
            </a:lvl1pPr>
          </a:lstStyle>
          <a:p>
            <a:pPr lvl="0"/>
            <a:r>
              <a:rPr lang="en-US" dirty="0" smtClean="0"/>
              <a:t>01</a:t>
            </a:r>
          </a:p>
          <a:p>
            <a:pPr lvl="0"/>
            <a:r>
              <a:rPr lang="en-US" dirty="0" smtClean="0"/>
              <a:t>02</a:t>
            </a:r>
          </a:p>
          <a:p>
            <a:pPr lvl="0"/>
            <a:r>
              <a:rPr lang="en-US" dirty="0" smtClean="0"/>
              <a:t>03</a:t>
            </a:r>
            <a:endParaRPr lang="en-US" dirty="0"/>
          </a:p>
        </p:txBody>
      </p:sp>
      <p:grpSp>
        <p:nvGrpSpPr>
          <p:cNvPr id="4" name="Group 3"/>
          <p:cNvGrpSpPr/>
          <p:nvPr userDrawn="1"/>
        </p:nvGrpSpPr>
        <p:grpSpPr>
          <a:xfrm>
            <a:off x="1663987" y="5991225"/>
            <a:ext cx="181745" cy="181745"/>
            <a:chOff x="1663987" y="5991225"/>
            <a:chExt cx="181745" cy="181745"/>
          </a:xfrm>
        </p:grpSpPr>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16" name="Date Placeholder 3"/>
          <p:cNvSpPr>
            <a:spLocks noGrp="1"/>
          </p:cNvSpPr>
          <p:nvPr userDrawn="1">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62442524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7569200" cy="841905"/>
          </a:xfrm>
        </p:spPr>
        <p:txBody>
          <a:bodyPr>
            <a:normAutofit/>
          </a:bodyPr>
          <a:lstStyle>
            <a:lvl1pPr algn="l">
              <a:defRPr sz="3000">
                <a:solidFill>
                  <a:srgbClr val="00205B"/>
                </a:solidFill>
              </a:defRPr>
            </a:lvl1pPr>
          </a:lstStyle>
          <a:p>
            <a:r>
              <a:rPr lang="en-US" dirty="0" smtClean="0"/>
              <a:t>Heading 1 Area: About the Speaker</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117601" y="1998663"/>
            <a:ext cx="4927599" cy="449897"/>
          </a:xfrm>
        </p:spPr>
        <p:txBody>
          <a:bodyPr>
            <a:normAutofit/>
          </a:bodyPr>
          <a:lstStyle>
            <a:lvl1pPr marL="0" indent="0">
              <a:buNone/>
              <a:defRPr sz="2000" b="1" baseline="0">
                <a:solidFill>
                  <a:srgbClr val="00205B"/>
                </a:solidFill>
              </a:defRPr>
            </a:lvl1pPr>
          </a:lstStyle>
          <a:p>
            <a:pPr lvl="0"/>
            <a:r>
              <a:rPr lang="en-US" dirty="0" smtClean="0"/>
              <a:t>First Name Last Name</a:t>
            </a:r>
            <a:endParaRPr lang="en-US" dirty="0"/>
          </a:p>
        </p:txBody>
      </p: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p:cNvSpPr/>
          <p:nvPr userDrawn="1"/>
        </p:nvSpPr>
        <p:spPr>
          <a:xfrm>
            <a:off x="1149637" y="5991225"/>
            <a:ext cx="181745" cy="18174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dirty="0"/>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1117600" y="2448561"/>
            <a:ext cx="4927600" cy="508000"/>
          </a:xfrm>
        </p:spPr>
        <p:txBody>
          <a:bodyPr>
            <a:noAutofit/>
          </a:bodyPr>
          <a:lstStyle>
            <a:lvl1pPr marL="0" indent="0">
              <a:lnSpc>
                <a:spcPct val="80000"/>
              </a:lnSpc>
              <a:buNone/>
              <a:defRPr sz="1400" baseline="0">
                <a:solidFill>
                  <a:srgbClr val="00A9E0"/>
                </a:solidFill>
              </a:defRPr>
            </a:lvl1pPr>
          </a:lstStyle>
          <a:p>
            <a:pPr lvl="0"/>
            <a:r>
              <a:rPr lang="en-US" dirty="0" smtClean="0"/>
              <a:t>Position or Title</a:t>
            </a:r>
          </a:p>
          <a:p>
            <a:pPr lvl="0"/>
            <a:r>
              <a:rPr lang="en-US" dirty="0" smtClean="0"/>
              <a:t>Department/College/School</a:t>
            </a:r>
            <a:endParaRPr lang="en-US" dirty="0"/>
          </a:p>
        </p:txBody>
      </p:sp>
      <p:sp>
        <p:nvSpPr>
          <p:cNvPr id="8" name="Text Placeholder 7"/>
          <p:cNvSpPr>
            <a:spLocks noGrp="1"/>
          </p:cNvSpPr>
          <p:nvPr>
            <p:ph type="body" sz="quarter" idx="16" hasCustomPrompt="1"/>
          </p:nvPr>
        </p:nvSpPr>
        <p:spPr>
          <a:xfrm>
            <a:off x="1117600" y="2977198"/>
            <a:ext cx="4927600" cy="1766887"/>
          </a:xfrm>
        </p:spPr>
        <p:txBody>
          <a:bodyPr>
            <a:noAutofit/>
          </a:bodyPr>
          <a:lstStyle>
            <a:lvl1pPr marL="0" indent="0">
              <a:buNone/>
              <a:defRPr sz="1050" b="0" baseline="0">
                <a:solidFill>
                  <a:srgbClr val="000000"/>
                </a:solidFill>
              </a:defRPr>
            </a:lvl1pPr>
          </a:lstStyle>
          <a:p>
            <a:pPr lvl="0"/>
            <a:r>
              <a:rPr lang="en-US" dirty="0" smtClean="0"/>
              <a:t>Speaker introduction and bio to fill this box. </a:t>
            </a:r>
            <a:endParaRPr lang="en-US" dirty="0"/>
          </a:p>
        </p:txBody>
      </p:sp>
      <p:sp>
        <p:nvSpPr>
          <p:cNvPr id="11" name="Text Placeholder 10"/>
          <p:cNvSpPr>
            <a:spLocks noGrp="1"/>
          </p:cNvSpPr>
          <p:nvPr>
            <p:ph type="body" sz="quarter" idx="17" hasCustomPrompt="1"/>
          </p:nvPr>
        </p:nvSpPr>
        <p:spPr>
          <a:xfrm>
            <a:off x="1117600" y="4816475"/>
            <a:ext cx="4927600" cy="344805"/>
          </a:xfrm>
        </p:spPr>
        <p:txBody>
          <a:bodyPr>
            <a:noAutofit/>
          </a:bodyPr>
          <a:lstStyle>
            <a:lvl1pPr marL="0" indent="0">
              <a:buNone/>
              <a:defRPr sz="1050">
                <a:solidFill>
                  <a:srgbClr val="BF0D3E"/>
                </a:solidFill>
              </a:defRPr>
            </a:lvl1pPr>
          </a:lstStyle>
          <a:p>
            <a:pPr lvl="0"/>
            <a:r>
              <a:rPr lang="en-US" dirty="0" err="1" smtClean="0"/>
              <a:t>email@southalabama.edu</a:t>
            </a:r>
            <a:endParaRPr lang="en-US" dirty="0"/>
          </a:p>
        </p:txBody>
      </p:sp>
      <p:sp>
        <p:nvSpPr>
          <p:cNvPr id="13" name="Picture Placeholder 12"/>
          <p:cNvSpPr>
            <a:spLocks noGrp="1"/>
          </p:cNvSpPr>
          <p:nvPr>
            <p:ph type="pic" sz="quarter" idx="18"/>
          </p:nvPr>
        </p:nvSpPr>
        <p:spPr>
          <a:xfrm>
            <a:off x="6627813" y="1998663"/>
            <a:ext cx="1398587" cy="1398587"/>
          </a:xfrm>
          <a:prstGeom prst="ellipse">
            <a:avLst/>
          </a:prstGeom>
          <a:ln>
            <a:solidFill>
              <a:srgbClr val="BF0D3E"/>
            </a:solidFill>
          </a:ln>
          <a:effectLst/>
        </p:spPr>
        <p:txBody>
          <a:bodyPr/>
          <a:lstStyle/>
          <a:p>
            <a:r>
              <a:rPr lang="en-US" smtClean="0"/>
              <a:t>Drag picture to placeholder or click icon to add</a:t>
            </a:r>
            <a:endParaRPr lang="en-US" dirty="0"/>
          </a:p>
        </p:txBody>
      </p:sp>
      <p:sp>
        <p:nvSpPr>
          <p:cNvPr id="18"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319642593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 Option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9281"/>
          <a:stretch/>
        </p:blipFill>
        <p:spPr>
          <a:xfrm>
            <a:off x="1" y="0"/>
            <a:ext cx="9144002" cy="5530274"/>
          </a:xfrm>
          <a:prstGeom prst="rect">
            <a:avLst/>
          </a:prstGeom>
        </p:spPr>
      </p:pic>
      <p:sp>
        <p:nvSpPr>
          <p:cNvPr id="21" name="Rectangle 20"/>
          <p:cNvSpPr/>
          <p:nvPr userDrawn="1"/>
        </p:nvSpPr>
        <p:spPr>
          <a:xfrm>
            <a:off x="0" y="-23998"/>
            <a:ext cx="9144000" cy="5554271"/>
          </a:xfrm>
          <a:prstGeom prst="rect">
            <a:avLst/>
          </a:prstGeom>
          <a:solidFill>
            <a:srgbClr val="BF0D3E">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17600" y="1212272"/>
            <a:ext cx="7569200" cy="1928091"/>
          </a:xfrm>
        </p:spPr>
        <p:txBody>
          <a:bodyPr anchor="b">
            <a:noAutofit/>
          </a:bodyPr>
          <a:lstStyle>
            <a:lvl1pPr algn="l">
              <a:defRPr sz="4800">
                <a:solidFill>
                  <a:schemeClr val="bg1"/>
                </a:solidFill>
              </a:defRPr>
            </a:lvl1pPr>
          </a:lstStyle>
          <a:p>
            <a:r>
              <a:rPr lang="en-US" dirty="0" smtClean="0"/>
              <a:t>Section Intro</a:t>
            </a:r>
            <a:br>
              <a:rPr lang="en-US" dirty="0" smtClean="0"/>
            </a:br>
            <a:r>
              <a:rPr lang="en-US" dirty="0" smtClean="0"/>
              <a:t>Title Slide</a:t>
            </a:r>
            <a:endParaRPr lang="en-US" dirty="0"/>
          </a:p>
        </p:txBody>
      </p:sp>
      <p:cxnSp>
        <p:nvCxnSpPr>
          <p:cNvPr id="7" name="Straight Connector 6"/>
          <p:cNvCxnSpPr/>
          <p:nvPr userDrawn="1"/>
        </p:nvCxnSpPr>
        <p:spPr>
          <a:xfrm flipV="1">
            <a:off x="1202190" y="3273365"/>
            <a:ext cx="4085628" cy="1"/>
          </a:xfrm>
          <a:prstGeom prst="line">
            <a:avLst/>
          </a:prstGeom>
          <a:ln w="7620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16"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4152164563"/>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smtClean="0"/>
              <a:t>Heading 1 Area</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117601" y="1998663"/>
            <a:ext cx="6908799" cy="449897"/>
          </a:xfrm>
        </p:spPr>
        <p:txBody>
          <a:bodyPr>
            <a:normAutofit/>
          </a:bodyPr>
          <a:lstStyle>
            <a:lvl1pPr marL="0" indent="0">
              <a:buNone/>
              <a:defRPr sz="2000" b="1" baseline="0">
                <a:solidFill>
                  <a:srgbClr val="00205B"/>
                </a:solidFill>
              </a:defRPr>
            </a:lvl1pPr>
          </a:lstStyle>
          <a:p>
            <a:pPr lvl="0"/>
            <a:r>
              <a:rPr lang="en-US" dirty="0" smtClean="0"/>
              <a:t>Heading 2 Area</a:t>
            </a:r>
            <a:endParaRPr lang="en-US" dirty="0"/>
          </a:p>
        </p:txBody>
      </p: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1117600" y="2448561"/>
            <a:ext cx="6908800" cy="508000"/>
          </a:xfrm>
        </p:spPr>
        <p:txBody>
          <a:bodyPr>
            <a:noAutofit/>
          </a:bodyPr>
          <a:lstStyle>
            <a:lvl1pPr marL="0" indent="0">
              <a:lnSpc>
                <a:spcPct val="80000"/>
              </a:lnSpc>
              <a:buNone/>
              <a:defRPr sz="1400" baseline="0">
                <a:solidFill>
                  <a:srgbClr val="00A9E0"/>
                </a:solidFill>
              </a:defRPr>
            </a:lvl1pPr>
          </a:lstStyle>
          <a:p>
            <a:pPr lvl="0"/>
            <a:r>
              <a:rPr lang="en-US" dirty="0" smtClean="0"/>
              <a:t>Heading 3 Area</a:t>
            </a:r>
            <a:endParaRPr lang="en-US" dirty="0"/>
          </a:p>
        </p:txBody>
      </p:sp>
      <p:sp>
        <p:nvSpPr>
          <p:cNvPr id="15" name="Text Placeholder 14"/>
          <p:cNvSpPr>
            <a:spLocks noGrp="1"/>
          </p:cNvSpPr>
          <p:nvPr>
            <p:ph type="body" sz="quarter" idx="16"/>
          </p:nvPr>
        </p:nvSpPr>
        <p:spPr>
          <a:xfrm>
            <a:off x="1117600" y="3082925"/>
            <a:ext cx="6908800" cy="2389188"/>
          </a:xfrm>
        </p:spPr>
        <p:txBody>
          <a:bodyPr>
            <a:noAutofit/>
          </a:bodyPr>
          <a:lstStyle>
            <a:lvl1pPr marL="0" indent="0">
              <a:buFont typeface="Arial"/>
              <a:buNone/>
              <a:defRPr sz="1400">
                <a:solidFill>
                  <a:srgbClr val="000000"/>
                </a:solidFill>
              </a:defRPr>
            </a:lvl1pPr>
            <a:lvl2pPr marL="742950" indent="-285750">
              <a:buFont typeface="Arial"/>
              <a:buChar char="•"/>
              <a:defRPr sz="1200">
                <a:solidFill>
                  <a:srgbClr val="000000"/>
                </a:solidFill>
              </a:defRPr>
            </a:lvl2pPr>
            <a:lvl3pPr marL="1143000" indent="-228600">
              <a:buFont typeface="Arial"/>
              <a:buChar char="•"/>
              <a:defRPr sz="1100">
                <a:solidFill>
                  <a:srgbClr val="000000"/>
                </a:solidFill>
              </a:defRPr>
            </a:lvl3pPr>
            <a:lvl4pPr marL="1600200" indent="-228600">
              <a:buFont typeface="Arial"/>
              <a:buChar char="•"/>
              <a:defRPr sz="1050">
                <a:solidFill>
                  <a:srgbClr val="000000"/>
                </a:solidFill>
              </a:defRPr>
            </a:lvl4pPr>
            <a:lvl5pPr marL="1828800" indent="0">
              <a:buFont typeface="Arial"/>
              <a:buNone/>
              <a:defRPr sz="105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1625968748"/>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Content - Photo Righ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4579" b="4579"/>
          <a:stretch/>
        </p:blipFill>
        <p:spPr>
          <a:xfrm>
            <a:off x="3933823" y="1998664"/>
            <a:ext cx="5210175" cy="3473450"/>
          </a:xfrm>
          <a:prstGeom prst="rect">
            <a:avLst/>
          </a:prstGeom>
        </p:spPr>
      </p:pic>
      <p:sp>
        <p:nvSpPr>
          <p:cNvPr id="17" name="Rectangle 16"/>
          <p:cNvSpPr/>
          <p:nvPr userDrawn="1"/>
        </p:nvSpPr>
        <p:spPr>
          <a:xfrm>
            <a:off x="3922278" y="1964028"/>
            <a:ext cx="3374450" cy="3531610"/>
          </a:xfrm>
          <a:prstGeom prst="rect">
            <a:avLst/>
          </a:prstGeom>
          <a:gradFill flip="none" rotWithShape="1">
            <a:gsLst>
              <a:gs pos="0">
                <a:schemeClr val="bg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smtClean="0"/>
              <a:t>Heading 1 Area</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117602" y="1998663"/>
            <a:ext cx="3465944" cy="449897"/>
          </a:xfrm>
        </p:spPr>
        <p:txBody>
          <a:bodyPr>
            <a:normAutofit/>
          </a:bodyPr>
          <a:lstStyle>
            <a:lvl1pPr marL="0" indent="0">
              <a:buNone/>
              <a:defRPr sz="2000" b="1" baseline="0">
                <a:solidFill>
                  <a:srgbClr val="00205B"/>
                </a:solidFill>
              </a:defRPr>
            </a:lvl1pPr>
          </a:lstStyle>
          <a:p>
            <a:pPr lvl="0"/>
            <a:r>
              <a:rPr lang="en-US" dirty="0" smtClean="0"/>
              <a:t>Heading 2 Area</a:t>
            </a:r>
            <a:endParaRPr lang="en-US" dirty="0"/>
          </a:p>
        </p:txBody>
      </p: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1117600" y="2448561"/>
            <a:ext cx="3465945" cy="508000"/>
          </a:xfrm>
        </p:spPr>
        <p:txBody>
          <a:bodyPr>
            <a:noAutofit/>
          </a:bodyPr>
          <a:lstStyle>
            <a:lvl1pPr marL="0" indent="0">
              <a:lnSpc>
                <a:spcPct val="80000"/>
              </a:lnSpc>
              <a:buNone/>
              <a:defRPr sz="1400" baseline="0">
                <a:solidFill>
                  <a:srgbClr val="00A9E0"/>
                </a:solidFill>
              </a:defRPr>
            </a:lvl1pPr>
          </a:lstStyle>
          <a:p>
            <a:pPr lvl="0"/>
            <a:r>
              <a:rPr lang="en-US" dirty="0" smtClean="0"/>
              <a:t>Heading 3 Area</a:t>
            </a:r>
            <a:endParaRPr lang="en-US" dirty="0"/>
          </a:p>
        </p:txBody>
      </p:sp>
      <p:sp>
        <p:nvSpPr>
          <p:cNvPr id="15" name="Text Placeholder 14"/>
          <p:cNvSpPr>
            <a:spLocks noGrp="1"/>
          </p:cNvSpPr>
          <p:nvPr>
            <p:ph type="body" sz="quarter" idx="16"/>
          </p:nvPr>
        </p:nvSpPr>
        <p:spPr>
          <a:xfrm>
            <a:off x="1117600" y="3082925"/>
            <a:ext cx="3465945" cy="2389188"/>
          </a:xfrm>
        </p:spPr>
        <p:txBody>
          <a:bodyPr>
            <a:noAutofit/>
          </a:bodyPr>
          <a:lstStyle>
            <a:lvl1pPr marL="0" indent="0">
              <a:buFont typeface="Arial"/>
              <a:buNone/>
              <a:defRPr sz="1400">
                <a:solidFill>
                  <a:srgbClr val="000000"/>
                </a:solidFill>
              </a:defRPr>
            </a:lvl1pPr>
            <a:lvl2pPr marL="742950" indent="-285750">
              <a:buFont typeface="Arial"/>
              <a:buChar char="•"/>
              <a:defRPr sz="1200">
                <a:solidFill>
                  <a:srgbClr val="000000"/>
                </a:solidFill>
              </a:defRPr>
            </a:lvl2pPr>
            <a:lvl3pPr marL="1143000" indent="-228600">
              <a:buFont typeface="Arial"/>
              <a:buChar char="•"/>
              <a:defRPr sz="1100">
                <a:solidFill>
                  <a:srgbClr val="000000"/>
                </a:solidFill>
              </a:defRPr>
            </a:lvl3pPr>
            <a:lvl4pPr marL="1600200" indent="-228600">
              <a:buFont typeface="Arial"/>
              <a:buChar char="•"/>
              <a:defRPr sz="1050">
                <a:solidFill>
                  <a:srgbClr val="000000"/>
                </a:solidFill>
              </a:defRPr>
            </a:lvl4pPr>
            <a:lvl5pPr marL="1828800" indent="0">
              <a:buFont typeface="Arial"/>
              <a:buNone/>
              <a:defRPr sz="105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202049878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Content - Photo Right - Option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00" y="2025724"/>
            <a:ext cx="5181600" cy="3454400"/>
          </a:xfrm>
          <a:prstGeom prst="rect">
            <a:avLst/>
          </a:prstGeom>
        </p:spPr>
      </p:pic>
      <p:sp>
        <p:nvSpPr>
          <p:cNvPr id="17" name="Rectangle 16"/>
          <p:cNvSpPr/>
          <p:nvPr userDrawn="1"/>
        </p:nvSpPr>
        <p:spPr>
          <a:xfrm>
            <a:off x="3922278" y="1964028"/>
            <a:ext cx="3374450" cy="3531610"/>
          </a:xfrm>
          <a:prstGeom prst="rect">
            <a:avLst/>
          </a:prstGeom>
          <a:gradFill flip="none" rotWithShape="1">
            <a:gsLst>
              <a:gs pos="0">
                <a:schemeClr val="bg1"/>
              </a:gs>
              <a:gs pos="10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smtClean="0"/>
              <a:t>Heading 1 Area</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1117602" y="1998663"/>
            <a:ext cx="3465944" cy="449897"/>
          </a:xfrm>
        </p:spPr>
        <p:txBody>
          <a:bodyPr>
            <a:normAutofit/>
          </a:bodyPr>
          <a:lstStyle>
            <a:lvl1pPr marL="0" indent="0">
              <a:buNone/>
              <a:defRPr sz="2000" b="1" baseline="0">
                <a:solidFill>
                  <a:srgbClr val="00205B"/>
                </a:solidFill>
              </a:defRPr>
            </a:lvl1pPr>
          </a:lstStyle>
          <a:p>
            <a:pPr lvl="0"/>
            <a:r>
              <a:rPr lang="en-US" dirty="0" smtClean="0"/>
              <a:t>Heading 2 Area</a:t>
            </a:r>
            <a:endParaRPr lang="en-US" dirty="0"/>
          </a:p>
        </p:txBody>
      </p: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1117600" y="2448561"/>
            <a:ext cx="3465945" cy="508000"/>
          </a:xfrm>
        </p:spPr>
        <p:txBody>
          <a:bodyPr>
            <a:noAutofit/>
          </a:bodyPr>
          <a:lstStyle>
            <a:lvl1pPr marL="0" indent="0">
              <a:lnSpc>
                <a:spcPct val="80000"/>
              </a:lnSpc>
              <a:buNone/>
              <a:defRPr sz="1400" baseline="0">
                <a:solidFill>
                  <a:srgbClr val="00A9E0"/>
                </a:solidFill>
              </a:defRPr>
            </a:lvl1pPr>
          </a:lstStyle>
          <a:p>
            <a:pPr lvl="0"/>
            <a:r>
              <a:rPr lang="en-US" dirty="0" smtClean="0"/>
              <a:t>Heading 3 Area</a:t>
            </a:r>
            <a:endParaRPr lang="en-US" dirty="0"/>
          </a:p>
        </p:txBody>
      </p:sp>
      <p:sp>
        <p:nvSpPr>
          <p:cNvPr id="15" name="Text Placeholder 14"/>
          <p:cNvSpPr>
            <a:spLocks noGrp="1"/>
          </p:cNvSpPr>
          <p:nvPr>
            <p:ph type="body" sz="quarter" idx="16"/>
          </p:nvPr>
        </p:nvSpPr>
        <p:spPr>
          <a:xfrm>
            <a:off x="1117600" y="3082925"/>
            <a:ext cx="3465945" cy="2389188"/>
          </a:xfrm>
        </p:spPr>
        <p:txBody>
          <a:bodyPr>
            <a:noAutofit/>
          </a:bodyPr>
          <a:lstStyle>
            <a:lvl1pPr marL="0" indent="0">
              <a:buFont typeface="Arial"/>
              <a:buNone/>
              <a:defRPr sz="1400">
                <a:solidFill>
                  <a:srgbClr val="000000"/>
                </a:solidFill>
              </a:defRPr>
            </a:lvl1pPr>
            <a:lvl2pPr marL="742950" indent="-285750">
              <a:buFont typeface="Arial"/>
              <a:buChar char="•"/>
              <a:defRPr sz="1200">
                <a:solidFill>
                  <a:srgbClr val="000000"/>
                </a:solidFill>
              </a:defRPr>
            </a:lvl2pPr>
            <a:lvl3pPr marL="1143000" indent="-228600">
              <a:buFont typeface="Arial"/>
              <a:buChar char="•"/>
              <a:defRPr sz="1100">
                <a:solidFill>
                  <a:srgbClr val="000000"/>
                </a:solidFill>
              </a:defRPr>
            </a:lvl3pPr>
            <a:lvl4pPr marL="1600200" indent="-228600">
              <a:buFont typeface="Arial"/>
              <a:buChar char="•"/>
              <a:defRPr sz="1050">
                <a:solidFill>
                  <a:srgbClr val="000000"/>
                </a:solidFill>
              </a:defRPr>
            </a:lvl4pPr>
            <a:lvl5pPr marL="1828800" indent="0">
              <a:buFont typeface="Arial"/>
              <a:buNone/>
              <a:defRPr sz="105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393084243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Content - Photo Left 1">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10821" t="2295" b="8525"/>
          <a:stretch/>
        </p:blipFill>
        <p:spPr>
          <a:xfrm>
            <a:off x="-1" y="2139465"/>
            <a:ext cx="4783005" cy="3188670"/>
          </a:xfrm>
          <a:prstGeom prst="rect">
            <a:avLst/>
          </a:prstGeom>
        </p:spPr>
      </p:pic>
      <p:sp>
        <p:nvSpPr>
          <p:cNvPr id="17" name="Rectangle 16"/>
          <p:cNvSpPr/>
          <p:nvPr userDrawn="1"/>
        </p:nvSpPr>
        <p:spPr>
          <a:xfrm>
            <a:off x="1675532" y="1964028"/>
            <a:ext cx="3117485" cy="3531610"/>
          </a:xfrm>
          <a:prstGeom prst="rect">
            <a:avLst/>
          </a:prstGeom>
          <a:gradFill flip="none" rotWithShape="1">
            <a:gsLst>
              <a:gs pos="0">
                <a:schemeClr val="bg1"/>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smtClean="0"/>
              <a:t>Heading 1 Area</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4560457" y="1998663"/>
            <a:ext cx="3465944" cy="449897"/>
          </a:xfrm>
        </p:spPr>
        <p:txBody>
          <a:bodyPr>
            <a:normAutofit/>
          </a:bodyPr>
          <a:lstStyle>
            <a:lvl1pPr marL="0" indent="0">
              <a:buNone/>
              <a:defRPr sz="2000" b="1" baseline="0">
                <a:solidFill>
                  <a:srgbClr val="00205B"/>
                </a:solidFill>
              </a:defRPr>
            </a:lvl1pPr>
          </a:lstStyle>
          <a:p>
            <a:pPr lvl="0"/>
            <a:r>
              <a:rPr lang="en-US" dirty="0" smtClean="0"/>
              <a:t>Heading 2 Area</a:t>
            </a:r>
            <a:endParaRPr lang="en-US" dirty="0"/>
          </a:p>
        </p:txBody>
      </p: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4560455" y="2448561"/>
            <a:ext cx="3465945" cy="508000"/>
          </a:xfrm>
        </p:spPr>
        <p:txBody>
          <a:bodyPr>
            <a:noAutofit/>
          </a:bodyPr>
          <a:lstStyle>
            <a:lvl1pPr marL="0" indent="0">
              <a:lnSpc>
                <a:spcPct val="80000"/>
              </a:lnSpc>
              <a:buNone/>
              <a:defRPr sz="1400" baseline="0">
                <a:solidFill>
                  <a:srgbClr val="00A9E0"/>
                </a:solidFill>
              </a:defRPr>
            </a:lvl1pPr>
          </a:lstStyle>
          <a:p>
            <a:pPr lvl="0"/>
            <a:r>
              <a:rPr lang="en-US" dirty="0" smtClean="0"/>
              <a:t>Heading 3 Area</a:t>
            </a:r>
            <a:endParaRPr lang="en-US" dirty="0"/>
          </a:p>
        </p:txBody>
      </p:sp>
      <p:sp>
        <p:nvSpPr>
          <p:cNvPr id="15" name="Text Placeholder 14"/>
          <p:cNvSpPr>
            <a:spLocks noGrp="1"/>
          </p:cNvSpPr>
          <p:nvPr>
            <p:ph type="body" sz="quarter" idx="16"/>
          </p:nvPr>
        </p:nvSpPr>
        <p:spPr>
          <a:xfrm>
            <a:off x="4560455" y="3082925"/>
            <a:ext cx="3465945" cy="2389188"/>
          </a:xfrm>
        </p:spPr>
        <p:txBody>
          <a:bodyPr>
            <a:noAutofit/>
          </a:bodyPr>
          <a:lstStyle>
            <a:lvl1pPr marL="0" indent="0">
              <a:buFont typeface="Arial"/>
              <a:buNone/>
              <a:defRPr sz="1400">
                <a:solidFill>
                  <a:srgbClr val="000000"/>
                </a:solidFill>
              </a:defRPr>
            </a:lvl1pPr>
            <a:lvl2pPr marL="742950" indent="-285750">
              <a:buFont typeface="Arial"/>
              <a:buChar char="•"/>
              <a:defRPr sz="1200">
                <a:solidFill>
                  <a:srgbClr val="000000"/>
                </a:solidFill>
              </a:defRPr>
            </a:lvl2pPr>
            <a:lvl3pPr marL="1143000" indent="-228600">
              <a:buFont typeface="Arial"/>
              <a:buChar char="•"/>
              <a:defRPr sz="1100">
                <a:solidFill>
                  <a:srgbClr val="000000"/>
                </a:solidFill>
              </a:defRPr>
            </a:lvl3pPr>
            <a:lvl4pPr marL="1600200" indent="-228600">
              <a:buFont typeface="Arial"/>
              <a:buChar char="•"/>
              <a:defRPr sz="1050">
                <a:solidFill>
                  <a:srgbClr val="000000"/>
                </a:solidFill>
              </a:defRPr>
            </a:lvl4pPr>
            <a:lvl5pPr marL="1828800" indent="0">
              <a:buFont typeface="Arial"/>
              <a:buNone/>
              <a:defRPr sz="105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296622505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Content - Photo Left - Option 6">
    <p:spTree>
      <p:nvGrpSpPr>
        <p:cNvPr id="1" name=""/>
        <p:cNvGrpSpPr/>
        <p:nvPr/>
      </p:nvGrpSpPr>
      <p:grpSpPr>
        <a:xfrm>
          <a:off x="0" y="0"/>
          <a:ext cx="0" cy="0"/>
          <a:chOff x="0" y="0"/>
          <a:chExt cx="0" cy="0"/>
        </a:xfrm>
      </p:grpSpPr>
      <p:pic>
        <p:nvPicPr>
          <p:cNvPr id="3" name="Picture 2" descr="Moulton Tower and Jaguar.jpg"/>
          <p:cNvPicPr>
            <a:picLocks noChangeAspect="1"/>
          </p:cNvPicPr>
          <p:nvPr userDrawn="1"/>
        </p:nvPicPr>
        <p:blipFill rotWithShape="1">
          <a:blip r:embed="rId2">
            <a:extLst>
              <a:ext uri="{28A0092B-C50C-407E-A947-70E740481C1C}">
                <a14:useLocalDpi xmlns:a14="http://schemas.microsoft.com/office/drawing/2010/main" val="0"/>
              </a:ext>
            </a:extLst>
          </a:blip>
          <a:srcRect l="12471"/>
          <a:stretch/>
        </p:blipFill>
        <p:spPr>
          <a:xfrm>
            <a:off x="-1" y="1998664"/>
            <a:ext cx="4560457" cy="3473450"/>
          </a:xfrm>
          <a:prstGeom prst="rect">
            <a:avLst/>
          </a:prstGeom>
        </p:spPr>
      </p:pic>
      <p:sp>
        <p:nvSpPr>
          <p:cNvPr id="17" name="Rectangle 16"/>
          <p:cNvSpPr/>
          <p:nvPr userDrawn="1"/>
        </p:nvSpPr>
        <p:spPr>
          <a:xfrm>
            <a:off x="1580197" y="1964028"/>
            <a:ext cx="3374450" cy="3531610"/>
          </a:xfrm>
          <a:prstGeom prst="rect">
            <a:avLst/>
          </a:prstGeom>
          <a:gradFill flip="none" rotWithShape="1">
            <a:gsLst>
              <a:gs pos="0">
                <a:schemeClr val="bg1"/>
              </a:gs>
              <a:gs pos="100000">
                <a:srgbClr val="FFFFFF">
                  <a:alpha val="0"/>
                </a:srgb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17600" y="711196"/>
            <a:ext cx="6908800" cy="841905"/>
          </a:xfrm>
        </p:spPr>
        <p:txBody>
          <a:bodyPr>
            <a:normAutofit/>
          </a:bodyPr>
          <a:lstStyle>
            <a:lvl1pPr algn="l">
              <a:defRPr sz="3000">
                <a:solidFill>
                  <a:srgbClr val="00205B"/>
                </a:solidFill>
              </a:defRPr>
            </a:lvl1pPr>
          </a:lstStyle>
          <a:p>
            <a:r>
              <a:rPr lang="en-US" dirty="0" smtClean="0"/>
              <a:t>Heading 1 Area</a:t>
            </a:r>
            <a:endParaRPr lang="en-US" dirty="0"/>
          </a:p>
        </p:txBody>
      </p:sp>
      <p:cxnSp>
        <p:nvCxnSpPr>
          <p:cNvPr id="7" name="Straight Connector 6"/>
          <p:cNvCxnSpPr/>
          <p:nvPr userDrawn="1"/>
        </p:nvCxnSpPr>
        <p:spPr>
          <a:xfrm>
            <a:off x="1202190" y="1553101"/>
            <a:ext cx="6824210" cy="0"/>
          </a:xfrm>
          <a:prstGeom prst="line">
            <a:avLst/>
          </a:prstGeom>
          <a:ln w="6350" cmpd="sng">
            <a:solidFill>
              <a:srgbClr val="00A9E0"/>
            </a:solidFill>
          </a:ln>
          <a:effectLst/>
        </p:spPr>
        <p:style>
          <a:lnRef idx="2">
            <a:schemeClr val="accent1"/>
          </a:lnRef>
          <a:fillRef idx="0">
            <a:schemeClr val="accent1"/>
          </a:fillRef>
          <a:effectRef idx="1">
            <a:schemeClr val="accent1"/>
          </a:effectRef>
          <a:fontRef idx="minor">
            <a:schemeClr val="tx1"/>
          </a:fontRef>
        </p:style>
      </p:cxnSp>
      <p:sp>
        <p:nvSpPr>
          <p:cNvPr id="10" name="Text Placeholder 9"/>
          <p:cNvSpPr>
            <a:spLocks noGrp="1"/>
          </p:cNvSpPr>
          <p:nvPr>
            <p:ph type="body" sz="quarter" idx="12" hasCustomPrompt="1"/>
          </p:nvPr>
        </p:nvSpPr>
        <p:spPr>
          <a:xfrm>
            <a:off x="4560457" y="1998663"/>
            <a:ext cx="3465944" cy="449897"/>
          </a:xfrm>
        </p:spPr>
        <p:txBody>
          <a:bodyPr>
            <a:normAutofit/>
          </a:bodyPr>
          <a:lstStyle>
            <a:lvl1pPr marL="0" indent="0">
              <a:buNone/>
              <a:defRPr sz="2000" b="1" baseline="0">
                <a:solidFill>
                  <a:srgbClr val="00205B"/>
                </a:solidFill>
              </a:defRPr>
            </a:lvl1pPr>
          </a:lstStyle>
          <a:p>
            <a:pPr lvl="0"/>
            <a:r>
              <a:rPr lang="en-US" dirty="0" smtClean="0"/>
              <a:t>Heading 2 Area</a:t>
            </a:r>
            <a:endParaRPr lang="en-US" dirty="0"/>
          </a:p>
        </p:txBody>
      </p:sp>
      <p:sp>
        <p:nvSpPr>
          <p:cNvPr id="19" name="Rectangle 18"/>
          <p:cNvSpPr/>
          <p:nvPr/>
        </p:nvSpPr>
        <p:spPr>
          <a:xfrm>
            <a:off x="166398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L-Shape 41"/>
          <p:cNvSpPr/>
          <p:nvPr/>
        </p:nvSpPr>
        <p:spPr>
          <a:xfrm rot="13593131">
            <a:off x="1705459" y="6052465"/>
            <a:ext cx="67020" cy="67020"/>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p:cNvSpPr/>
          <p:nvPr userDrawn="1"/>
        </p:nvSpPr>
        <p:spPr>
          <a:xfrm>
            <a:off x="1374776" y="5991225"/>
            <a:ext cx="245818"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hlinkClick r:id="" action="ppaction://hlinkshowjump?jump=previousslide"/>
          </p:cNvPr>
          <p:cNvSpPr/>
          <p:nvPr userDrawn="1"/>
        </p:nvSpPr>
        <p:spPr>
          <a:xfrm>
            <a:off x="1149637" y="5991225"/>
            <a:ext cx="181745" cy="181745"/>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8" name="Slide Number Placeholder 5"/>
          <p:cNvSpPr>
            <a:spLocks noGrp="1"/>
          </p:cNvSpPr>
          <p:nvPr>
            <p:ph type="sldNum" sz="quarter" idx="14"/>
          </p:nvPr>
        </p:nvSpPr>
        <p:spPr>
          <a:xfrm>
            <a:off x="1331383" y="5991225"/>
            <a:ext cx="332604" cy="181745"/>
          </a:xfrm>
        </p:spPr>
        <p:txBody>
          <a:bodyPr/>
          <a:lstStyle>
            <a:lvl1pPr algn="ctr">
              <a:defRPr sz="700">
                <a:solidFill>
                  <a:schemeClr val="bg1"/>
                </a:solidFill>
              </a:defRPr>
            </a:lvl1pPr>
          </a:lstStyle>
          <a:p>
            <a:fld id="{3EA1FE6F-DFEA-404A-89D6-908209CE1B7F}" type="slidenum">
              <a:rPr lang="en-US" smtClean="0"/>
              <a:pPr/>
              <a:t>‹#›</a:t>
            </a:fld>
            <a:endParaRPr lang="en-US"/>
          </a:p>
        </p:txBody>
      </p:sp>
      <p:sp>
        <p:nvSpPr>
          <p:cNvPr id="49" name="L-Shape 48">
            <a:hlinkClick r:id="" action="ppaction://hlinkshowjump?jump=previousslide"/>
          </p:cNvPr>
          <p:cNvSpPr/>
          <p:nvPr userDrawn="1"/>
        </p:nvSpPr>
        <p:spPr>
          <a:xfrm rot="13593131" flipH="1" flipV="1">
            <a:off x="1215978" y="6056866"/>
            <a:ext cx="63201" cy="63201"/>
          </a:xfrm>
          <a:prstGeom prst="corner">
            <a:avLst>
              <a:gd name="adj1" fmla="val 17832"/>
              <a:gd name="adj2" fmla="val 1696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2" name="Picture 51" descr="USA RE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7440" y="5730024"/>
            <a:ext cx="619760" cy="448450"/>
          </a:xfrm>
          <a:prstGeom prst="rect">
            <a:avLst/>
          </a:prstGeom>
        </p:spPr>
      </p:pic>
      <p:sp>
        <p:nvSpPr>
          <p:cNvPr id="5" name="Text Placeholder 4"/>
          <p:cNvSpPr>
            <a:spLocks noGrp="1"/>
          </p:cNvSpPr>
          <p:nvPr>
            <p:ph type="body" sz="quarter" idx="15" hasCustomPrompt="1"/>
          </p:nvPr>
        </p:nvSpPr>
        <p:spPr>
          <a:xfrm>
            <a:off x="4560455" y="2448561"/>
            <a:ext cx="3465945" cy="508000"/>
          </a:xfrm>
        </p:spPr>
        <p:txBody>
          <a:bodyPr>
            <a:noAutofit/>
          </a:bodyPr>
          <a:lstStyle>
            <a:lvl1pPr marL="0" indent="0">
              <a:lnSpc>
                <a:spcPct val="80000"/>
              </a:lnSpc>
              <a:buNone/>
              <a:defRPr sz="1400" baseline="0">
                <a:solidFill>
                  <a:srgbClr val="00A9E0"/>
                </a:solidFill>
              </a:defRPr>
            </a:lvl1pPr>
          </a:lstStyle>
          <a:p>
            <a:pPr lvl="0"/>
            <a:r>
              <a:rPr lang="en-US" dirty="0" smtClean="0"/>
              <a:t>Heading 3 Area</a:t>
            </a:r>
            <a:endParaRPr lang="en-US" dirty="0"/>
          </a:p>
        </p:txBody>
      </p:sp>
      <p:sp>
        <p:nvSpPr>
          <p:cNvPr id="15" name="Text Placeholder 14"/>
          <p:cNvSpPr>
            <a:spLocks noGrp="1"/>
          </p:cNvSpPr>
          <p:nvPr>
            <p:ph type="body" sz="quarter" idx="16"/>
          </p:nvPr>
        </p:nvSpPr>
        <p:spPr>
          <a:xfrm>
            <a:off x="4560455" y="3082925"/>
            <a:ext cx="3465945" cy="2389188"/>
          </a:xfrm>
        </p:spPr>
        <p:txBody>
          <a:bodyPr>
            <a:noAutofit/>
          </a:bodyPr>
          <a:lstStyle>
            <a:lvl1pPr marL="0" indent="0">
              <a:buFont typeface="Arial"/>
              <a:buNone/>
              <a:defRPr sz="1400">
                <a:solidFill>
                  <a:srgbClr val="000000"/>
                </a:solidFill>
              </a:defRPr>
            </a:lvl1pPr>
            <a:lvl2pPr marL="742950" indent="-285750">
              <a:buFont typeface="Arial"/>
              <a:buChar char="•"/>
              <a:defRPr sz="1200">
                <a:solidFill>
                  <a:srgbClr val="000000"/>
                </a:solidFill>
              </a:defRPr>
            </a:lvl2pPr>
            <a:lvl3pPr marL="1143000" indent="-228600">
              <a:buFont typeface="Arial"/>
              <a:buChar char="•"/>
              <a:defRPr sz="1100">
                <a:solidFill>
                  <a:srgbClr val="000000"/>
                </a:solidFill>
              </a:defRPr>
            </a:lvl3pPr>
            <a:lvl4pPr marL="1600200" indent="-228600">
              <a:buFont typeface="Arial"/>
              <a:buChar char="•"/>
              <a:defRPr sz="1050">
                <a:solidFill>
                  <a:srgbClr val="000000"/>
                </a:solidFill>
              </a:defRPr>
            </a:lvl4pPr>
            <a:lvl5pPr marL="1828800" indent="0">
              <a:buFont typeface="Arial"/>
              <a:buNone/>
              <a:defRPr sz="105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Date Placeholder 3"/>
          <p:cNvSpPr>
            <a:spLocks noGrp="1"/>
          </p:cNvSpPr>
          <p:nvPr>
            <p:ph type="dt" sz="half" idx="10"/>
          </p:nvPr>
        </p:nvSpPr>
        <p:spPr>
          <a:xfrm>
            <a:off x="1845732" y="5979680"/>
            <a:ext cx="5266267" cy="187249"/>
          </a:xfrm>
        </p:spPr>
        <p:txBody>
          <a:bodyPr anchor="ctr"/>
          <a:lstStyle>
            <a:lvl1pPr>
              <a:defRPr sz="800" b="1">
                <a:solidFill>
                  <a:srgbClr val="00205B"/>
                </a:solidFill>
              </a:defRPr>
            </a:lvl1pPr>
          </a:lstStyle>
          <a:p>
            <a:fld id="{E28AAE01-0727-854B-BABE-C3DE85139303}" type="datetime4">
              <a:rPr lang="en-US" smtClean="0"/>
              <a:t>August 25, 2016</a:t>
            </a:fld>
            <a:r>
              <a:rPr lang="en-US" dirty="0" smtClean="0"/>
              <a:t> Title of Presentation</a:t>
            </a:r>
          </a:p>
        </p:txBody>
      </p:sp>
    </p:spTree>
    <p:extLst>
      <p:ext uri="{BB962C8B-B14F-4D97-AF65-F5344CB8AC3E}">
        <p14:creationId xmlns:p14="http://schemas.microsoft.com/office/powerpoint/2010/main" val="3479222163"/>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E73E9-99B6-AC43-A568-C229B5AAAFE7}" type="datetime4">
              <a:rPr lang="en-US" smtClean="0"/>
              <a:t>August 25, 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Title of Presentation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A1FE6F-DFEA-404A-89D6-908209CE1B7F}" type="slidenum">
              <a:rPr lang="en-US" smtClean="0"/>
              <a:t>‹#›</a:t>
            </a:fld>
            <a:endParaRPr lang="en-US"/>
          </a:p>
        </p:txBody>
      </p:sp>
    </p:spTree>
    <p:extLst>
      <p:ext uri="{BB962C8B-B14F-4D97-AF65-F5344CB8AC3E}">
        <p14:creationId xmlns:p14="http://schemas.microsoft.com/office/powerpoint/2010/main" val="1691837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83" r:id="rId4"/>
    <p:sldLayoutId id="2147483662" r:id="rId5"/>
    <p:sldLayoutId id="2147483663" r:id="rId6"/>
    <p:sldLayoutId id="2147483685" r:id="rId7"/>
    <p:sldLayoutId id="2147483686" r:id="rId8"/>
    <p:sldLayoutId id="2147483671" r:id="rId9"/>
    <p:sldLayoutId id="2147483664" r:id="rId10"/>
    <p:sldLayoutId id="2147483665" r:id="rId11"/>
    <p:sldLayoutId id="2147483666" r:id="rId12"/>
    <p:sldLayoutId id="2147483667" r:id="rId13"/>
    <p:sldLayoutId id="2147483668" r:id="rId14"/>
    <p:sldLayoutId id="2147483669" r:id="rId15"/>
  </p:sldLayoutIdLst>
  <p:hf hdr="0"/>
  <p:txStyles>
    <p:titleStyle>
      <a:lvl1pPr algn="ctr" defTabSz="457200" rtl="0" eaLnBrk="1" latinLnBrk="0" hangingPunct="1">
        <a:spcBef>
          <a:spcPct val="0"/>
        </a:spcBef>
        <a:buNone/>
        <a:defRPr sz="4400" b="1" kern="1200">
          <a:solidFill>
            <a:srgbClr val="00205B"/>
          </a:solidFill>
          <a:latin typeface="+mj-lt"/>
          <a:ea typeface="+mj-ea"/>
          <a:cs typeface="+mj-cs"/>
        </a:defRPr>
      </a:lvl1pPr>
    </p:titleStyle>
    <p:bodyStyle>
      <a:lvl1pPr marL="342900" indent="-342900" algn="l" defTabSz="457200" rtl="0" eaLnBrk="1" latinLnBrk="0" hangingPunct="1">
        <a:spcBef>
          <a:spcPct val="20000"/>
        </a:spcBef>
        <a:buFont typeface="Arial"/>
        <a:buChar char="•"/>
        <a:defRPr sz="14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11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105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105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599" y="711196"/>
            <a:ext cx="7520709" cy="841905"/>
          </a:xfrm>
        </p:spPr>
        <p:txBody>
          <a:bodyPr>
            <a:normAutofit/>
          </a:bodyPr>
          <a:lstStyle/>
          <a:p>
            <a:r>
              <a:rPr lang="en-US" sz="2000" dirty="0" smtClean="0"/>
              <a:t>PowerPoint Instructions (delete this slide when finished)</a:t>
            </a:r>
            <a:endParaRPr lang="en-US" sz="2000" dirty="0"/>
          </a:p>
        </p:txBody>
      </p:sp>
      <p:sp>
        <p:nvSpPr>
          <p:cNvPr id="4" name="Slide Number Placeholder 3"/>
          <p:cNvSpPr>
            <a:spLocks noGrp="1"/>
          </p:cNvSpPr>
          <p:nvPr>
            <p:ph type="sldNum" sz="quarter" idx="14"/>
          </p:nvPr>
        </p:nvSpPr>
        <p:spPr/>
        <p:txBody>
          <a:bodyPr/>
          <a:lstStyle/>
          <a:p>
            <a:fld id="{3EA1FE6F-DFEA-404A-89D6-908209CE1B7F}" type="slidenum">
              <a:rPr lang="en-US" smtClean="0"/>
              <a:pPr/>
              <a:t>1</a:t>
            </a:fld>
            <a:endParaRPr lang="en-US"/>
          </a:p>
        </p:txBody>
      </p:sp>
      <p:sp>
        <p:nvSpPr>
          <p:cNvPr id="6" name="Text Placeholder 5"/>
          <p:cNvSpPr>
            <a:spLocks noGrp="1"/>
          </p:cNvSpPr>
          <p:nvPr>
            <p:ph type="body" sz="quarter" idx="16"/>
          </p:nvPr>
        </p:nvSpPr>
        <p:spPr>
          <a:xfrm>
            <a:off x="1939636" y="1701799"/>
            <a:ext cx="6086764" cy="793173"/>
          </a:xfrm>
        </p:spPr>
        <p:txBody>
          <a:bodyPr/>
          <a:lstStyle/>
          <a:p>
            <a:r>
              <a:rPr lang="en-US" dirty="0" smtClean="0"/>
              <a:t>To add a new slide, select the New Slide drop down menu in the upper left-hand corner of the menu bar. There are many templates to choose from, and they are all editable.</a:t>
            </a:r>
            <a:endParaRPr lang="en-US" dirty="0"/>
          </a:p>
        </p:txBody>
      </p:sp>
      <p:sp>
        <p:nvSpPr>
          <p:cNvPr id="7" name="Date Placeholder 6"/>
          <p:cNvSpPr>
            <a:spLocks noGrp="1"/>
          </p:cNvSpPr>
          <p:nvPr>
            <p:ph type="dt" sz="half" idx="10"/>
          </p:nvPr>
        </p:nvSpPr>
        <p:spPr/>
        <p:txBody>
          <a:bodyPr/>
          <a:lstStyle/>
          <a:p>
            <a:fld id="{E28AAE01-0727-854B-BABE-C3DE85139303}" type="datetime4">
              <a:rPr lang="en-US" smtClean="0"/>
              <a:t>August 25, 2016</a:t>
            </a:fld>
            <a:r>
              <a:rPr lang="en-US" smtClean="0"/>
              <a:t> Title of Presentation</a:t>
            </a:r>
            <a:endParaRPr lang="en-US" dirty="0" smtClean="0"/>
          </a:p>
        </p:txBody>
      </p:sp>
      <p:pic>
        <p:nvPicPr>
          <p:cNvPr id="8" name="Picture 7" descr="Screen Shot 2016-04-06 at 10.53.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932" y="1776573"/>
            <a:ext cx="685800" cy="673100"/>
          </a:xfrm>
          <a:prstGeom prst="rect">
            <a:avLst/>
          </a:prstGeom>
        </p:spPr>
      </p:pic>
      <p:pic>
        <p:nvPicPr>
          <p:cNvPr id="9" name="Picture 8" descr="Screen Shot 2016-04-06 at 10.55.4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159" y="2713182"/>
            <a:ext cx="2033150" cy="1526792"/>
          </a:xfrm>
          <a:prstGeom prst="rect">
            <a:avLst/>
          </a:prstGeom>
          <a:ln>
            <a:noFill/>
          </a:ln>
          <a:effectLst>
            <a:outerShdw blurRad="292100" dist="139700" dir="2700000" algn="tl" rotWithShape="0">
              <a:srgbClr val="333333">
                <a:alpha val="65000"/>
              </a:srgbClr>
            </a:outerShdw>
          </a:effectLst>
        </p:spPr>
      </p:pic>
      <p:sp>
        <p:nvSpPr>
          <p:cNvPr id="10" name="Text Placeholder 5"/>
          <p:cNvSpPr>
            <a:spLocks noGrp="1"/>
          </p:cNvSpPr>
          <p:nvPr>
            <p:ph type="body" sz="quarter" idx="16"/>
          </p:nvPr>
        </p:nvSpPr>
        <p:spPr>
          <a:xfrm>
            <a:off x="2704353" y="2809012"/>
            <a:ext cx="3795734" cy="1127988"/>
          </a:xfrm>
        </p:spPr>
        <p:txBody>
          <a:bodyPr>
            <a:noAutofit/>
          </a:bodyPr>
          <a:lstStyle/>
          <a:p>
            <a:pPr algn="r"/>
            <a:r>
              <a:rPr lang="en-US" dirty="0" smtClean="0"/>
              <a:t>You can use or delete any of the text boxes in each template slide. If you do not put any content in the boxes, they will not be visible in the presentation.</a:t>
            </a:r>
            <a:endParaRPr lang="en-US" dirty="0"/>
          </a:p>
        </p:txBody>
      </p:sp>
      <p:pic>
        <p:nvPicPr>
          <p:cNvPr id="11" name="Picture 10" descr="Screen Shot 2016-04-06 at 10.57.2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93167"/>
            <a:ext cx="1104900" cy="2849479"/>
          </a:xfrm>
          <a:prstGeom prst="rect">
            <a:avLst/>
          </a:prstGeom>
        </p:spPr>
      </p:pic>
      <p:sp>
        <p:nvSpPr>
          <p:cNvPr id="12" name="Text Placeholder 5"/>
          <p:cNvSpPr>
            <a:spLocks noGrp="1"/>
          </p:cNvSpPr>
          <p:nvPr>
            <p:ph type="body" sz="quarter" idx="16"/>
          </p:nvPr>
        </p:nvSpPr>
        <p:spPr>
          <a:xfrm>
            <a:off x="2023997" y="3937000"/>
            <a:ext cx="2291702" cy="793173"/>
          </a:xfrm>
        </p:spPr>
        <p:txBody>
          <a:bodyPr>
            <a:noAutofit/>
          </a:bodyPr>
          <a:lstStyle/>
          <a:p>
            <a:r>
              <a:rPr lang="en-US" sz="1200" dirty="0" smtClean="0"/>
              <a:t>To add a text box, chart, photo/image or any other element, click on </a:t>
            </a:r>
            <a:r>
              <a:rPr lang="en-US" sz="1200" b="1" dirty="0" smtClean="0"/>
              <a:t>Insert</a:t>
            </a:r>
            <a:r>
              <a:rPr lang="en-US" sz="1200" dirty="0" smtClean="0"/>
              <a:t> in the menu bar.</a:t>
            </a:r>
            <a:endParaRPr lang="en-US" sz="1200" dirty="0"/>
          </a:p>
        </p:txBody>
      </p:sp>
      <p:sp>
        <p:nvSpPr>
          <p:cNvPr id="13" name="Text Placeholder 5"/>
          <p:cNvSpPr>
            <a:spLocks noGrp="1"/>
          </p:cNvSpPr>
          <p:nvPr>
            <p:ph type="body" sz="quarter" idx="16"/>
          </p:nvPr>
        </p:nvSpPr>
        <p:spPr>
          <a:xfrm>
            <a:off x="2872512" y="5246252"/>
            <a:ext cx="3127529" cy="608453"/>
          </a:xfrm>
        </p:spPr>
        <p:txBody>
          <a:bodyPr>
            <a:noAutofit/>
          </a:bodyPr>
          <a:lstStyle/>
          <a:p>
            <a:r>
              <a:rPr lang="en-US" sz="1200" dirty="0" smtClean="0"/>
              <a:t>Add the date and presentation title at the bottom of the slide. Page numbers are automatically generated.</a:t>
            </a:r>
            <a:endParaRPr lang="en-US" sz="1200" dirty="0"/>
          </a:p>
        </p:txBody>
      </p:sp>
      <p:sp>
        <p:nvSpPr>
          <p:cNvPr id="14" name="Down Arrow 13"/>
          <p:cNvSpPr/>
          <p:nvPr/>
        </p:nvSpPr>
        <p:spPr>
          <a:xfrm>
            <a:off x="2608846" y="5354257"/>
            <a:ext cx="265029" cy="388389"/>
          </a:xfrm>
          <a:prstGeom prst="downArrow">
            <a:avLst/>
          </a:prstGeom>
          <a:ln/>
        </p:spPr>
        <p:style>
          <a:lnRef idx="1">
            <a:schemeClr val="accent2"/>
          </a:lnRef>
          <a:fillRef idx="3">
            <a:schemeClr val="accent2"/>
          </a:fillRef>
          <a:effectRef idx="2">
            <a:schemeClr val="accent2"/>
          </a:effectRef>
          <a:fontRef idx="minor">
            <a:schemeClr val="lt1"/>
          </a:fontRef>
        </p:style>
        <p:txBody>
          <a:bodyPr/>
          <a:lstStyle/>
          <a:p>
            <a:endParaRPr lang="en-US"/>
          </a:p>
        </p:txBody>
      </p:sp>
    </p:spTree>
    <p:extLst>
      <p:ext uri="{BB962C8B-B14F-4D97-AF65-F5344CB8AC3E}">
        <p14:creationId xmlns:p14="http://schemas.microsoft.com/office/powerpoint/2010/main" val="343372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fld id="{3EA1FE6F-DFEA-404A-89D6-908209CE1B7F}" type="slidenum">
              <a:rPr lang="en-US" smtClean="0"/>
              <a:pPr/>
              <a:t>2</a:t>
            </a:fld>
            <a:endParaRPr lang="en-US"/>
          </a:p>
        </p:txBody>
      </p:sp>
      <p:sp>
        <p:nvSpPr>
          <p:cNvPr id="6" name="Text Placeholder 5"/>
          <p:cNvSpPr>
            <a:spLocks noGrp="1"/>
          </p:cNvSpPr>
          <p:nvPr>
            <p:ph type="body" sz="quarter" idx="16"/>
          </p:nvPr>
        </p:nvSpPr>
        <p:spPr>
          <a:xfrm>
            <a:off x="3227090" y="1900960"/>
            <a:ext cx="4071675" cy="818334"/>
          </a:xfrm>
        </p:spPr>
        <p:txBody>
          <a:bodyPr>
            <a:normAutofit/>
          </a:bodyPr>
          <a:lstStyle/>
          <a:p>
            <a:r>
              <a:rPr lang="en-US" dirty="0" smtClean="0"/>
              <a:t>On slides that allow you to insert an image, click the icon in the center of the shape.</a:t>
            </a:r>
          </a:p>
          <a:p>
            <a:r>
              <a:rPr lang="en-US" dirty="0" smtClean="0"/>
              <a:t>Select the photo you would like to use.</a:t>
            </a:r>
            <a:endParaRPr lang="en-US" dirty="0"/>
          </a:p>
        </p:txBody>
      </p:sp>
      <p:sp>
        <p:nvSpPr>
          <p:cNvPr id="7" name="Date Placeholder 6"/>
          <p:cNvSpPr>
            <a:spLocks noGrp="1"/>
          </p:cNvSpPr>
          <p:nvPr>
            <p:ph type="dt" sz="half" idx="10"/>
          </p:nvPr>
        </p:nvSpPr>
        <p:spPr/>
        <p:txBody>
          <a:bodyPr/>
          <a:lstStyle/>
          <a:p>
            <a:fld id="{E28AAE01-0727-854B-BABE-C3DE85139303}" type="datetime4">
              <a:rPr lang="en-US" smtClean="0"/>
              <a:t>August 25, 2016</a:t>
            </a:fld>
            <a:r>
              <a:rPr lang="en-US" smtClean="0"/>
              <a:t> Title of Presentation</a:t>
            </a:r>
            <a:endParaRPr lang="en-US" dirty="0" smtClean="0"/>
          </a:p>
        </p:txBody>
      </p:sp>
      <p:pic>
        <p:nvPicPr>
          <p:cNvPr id="16" name="Picture 15" descr="Screen Shot 2016-04-06 at 11.05.55 AM.png"/>
          <p:cNvPicPr>
            <a:picLocks noChangeAspect="1"/>
          </p:cNvPicPr>
          <p:nvPr/>
        </p:nvPicPr>
        <p:blipFill rotWithShape="1">
          <a:blip r:embed="rId2">
            <a:extLst>
              <a:ext uri="{28A0092B-C50C-407E-A947-70E740481C1C}">
                <a14:useLocalDpi xmlns:a14="http://schemas.microsoft.com/office/drawing/2010/main" val="0"/>
              </a:ext>
            </a:extLst>
          </a:blip>
          <a:srcRect l="67014" t="24394" b="23983"/>
          <a:stretch/>
        </p:blipFill>
        <p:spPr>
          <a:xfrm>
            <a:off x="948307" y="1681595"/>
            <a:ext cx="1291657" cy="1514764"/>
          </a:xfrm>
          <a:prstGeom prst="rect">
            <a:avLst/>
          </a:prstGeom>
          <a:ln>
            <a:noFill/>
          </a:ln>
          <a:effectLst>
            <a:outerShdw blurRad="292100" dist="139700" dir="2700000" algn="tl" rotWithShape="0">
              <a:srgbClr val="333333">
                <a:alpha val="65000"/>
              </a:srgbClr>
            </a:outerShdw>
          </a:effectLst>
        </p:spPr>
      </p:pic>
      <p:pic>
        <p:nvPicPr>
          <p:cNvPr id="17" name="Picture 16" descr="Screen Shot 2016-04-06 at 11.07.3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23" y="4247666"/>
            <a:ext cx="1337528" cy="1517939"/>
          </a:xfrm>
          <a:prstGeom prst="rect">
            <a:avLst/>
          </a:prstGeom>
        </p:spPr>
      </p:pic>
      <p:pic>
        <p:nvPicPr>
          <p:cNvPr id="18" name="Picture 17" descr="Screen Shot 2016-04-06 at 11.07.5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091" y="4267200"/>
            <a:ext cx="1611575" cy="1352927"/>
          </a:xfrm>
          <a:prstGeom prst="rect">
            <a:avLst/>
          </a:prstGeom>
        </p:spPr>
      </p:pic>
      <p:pic>
        <p:nvPicPr>
          <p:cNvPr id="19" name="Picture 18" descr="Screen Shot 2016-04-06 at 11.08.2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2170" y="4324925"/>
            <a:ext cx="1629006" cy="1353126"/>
          </a:xfrm>
          <a:prstGeom prst="rect">
            <a:avLst/>
          </a:prstGeom>
        </p:spPr>
      </p:pic>
      <p:pic>
        <p:nvPicPr>
          <p:cNvPr id="20" name="Picture 19" descr="Screen Shot 2016-04-06 at 11.08.33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7420" y="4324925"/>
            <a:ext cx="1118980" cy="1085275"/>
          </a:xfrm>
          <a:prstGeom prst="rect">
            <a:avLst/>
          </a:prstGeom>
        </p:spPr>
      </p:pic>
      <p:sp>
        <p:nvSpPr>
          <p:cNvPr id="22" name="Left Arrow 21"/>
          <p:cNvSpPr/>
          <p:nvPr/>
        </p:nvSpPr>
        <p:spPr>
          <a:xfrm>
            <a:off x="2070101" y="1900960"/>
            <a:ext cx="1000992" cy="580736"/>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3" name="Oval 22"/>
          <p:cNvSpPr/>
          <p:nvPr/>
        </p:nvSpPr>
        <p:spPr>
          <a:xfrm>
            <a:off x="3019417" y="5274446"/>
            <a:ext cx="422080" cy="42208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729830" y="5253658"/>
            <a:ext cx="366469" cy="366469"/>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5"/>
          <p:cNvSpPr>
            <a:spLocks noGrp="1"/>
          </p:cNvSpPr>
          <p:nvPr>
            <p:ph type="body" sz="quarter" idx="16"/>
          </p:nvPr>
        </p:nvSpPr>
        <p:spPr>
          <a:xfrm>
            <a:off x="1011203" y="3567551"/>
            <a:ext cx="1299884" cy="785090"/>
          </a:xfrm>
        </p:spPr>
        <p:txBody>
          <a:bodyPr>
            <a:normAutofit/>
          </a:bodyPr>
          <a:lstStyle/>
          <a:p>
            <a:pPr algn="ctr"/>
            <a:r>
              <a:rPr lang="en-US" sz="1100" dirty="0" smtClean="0"/>
              <a:t>You will want to center and enlarge as needed.</a:t>
            </a:r>
            <a:endParaRPr lang="en-US" sz="1100" dirty="0"/>
          </a:p>
        </p:txBody>
      </p:sp>
      <p:sp>
        <p:nvSpPr>
          <p:cNvPr id="26" name="Text Placeholder 5"/>
          <p:cNvSpPr>
            <a:spLocks noGrp="1"/>
          </p:cNvSpPr>
          <p:nvPr>
            <p:ph type="body" sz="quarter" idx="16"/>
          </p:nvPr>
        </p:nvSpPr>
        <p:spPr>
          <a:xfrm>
            <a:off x="2906059" y="3556006"/>
            <a:ext cx="1277470" cy="792010"/>
          </a:xfrm>
        </p:spPr>
        <p:txBody>
          <a:bodyPr>
            <a:normAutofit/>
          </a:bodyPr>
          <a:lstStyle/>
          <a:p>
            <a:pPr algn="ctr"/>
            <a:r>
              <a:rPr lang="en-US" sz="1100" dirty="0" smtClean="0"/>
              <a:t>Select the left icon. This will allow you to edit the photo.</a:t>
            </a:r>
            <a:endParaRPr lang="en-US" sz="1100" dirty="0"/>
          </a:p>
        </p:txBody>
      </p:sp>
      <p:sp>
        <p:nvSpPr>
          <p:cNvPr id="27" name="Text Placeholder 5"/>
          <p:cNvSpPr>
            <a:spLocks noGrp="1"/>
          </p:cNvSpPr>
          <p:nvPr>
            <p:ph type="body" sz="quarter" idx="16"/>
          </p:nvPr>
        </p:nvSpPr>
        <p:spPr>
          <a:xfrm>
            <a:off x="4579826" y="3021676"/>
            <a:ext cx="2203468" cy="1346198"/>
          </a:xfrm>
        </p:spPr>
        <p:txBody>
          <a:bodyPr>
            <a:noAutofit/>
          </a:bodyPr>
          <a:lstStyle/>
          <a:p>
            <a:pPr algn="ctr"/>
            <a:r>
              <a:rPr lang="en-US" sz="1100" b="1" dirty="0" smtClean="0"/>
              <a:t>Hold Shift </a:t>
            </a:r>
            <a:r>
              <a:rPr lang="en-US" sz="1100" dirty="0" smtClean="0"/>
              <a:t>and drag the corner of the photo to the desired size. You can also drag the photo to the center. Make sure the photo touches all edges of the shape, filling the entire space.</a:t>
            </a:r>
            <a:endParaRPr lang="en-US" sz="1100" dirty="0"/>
          </a:p>
        </p:txBody>
      </p:sp>
      <p:sp>
        <p:nvSpPr>
          <p:cNvPr id="28" name="Text Placeholder 5"/>
          <p:cNvSpPr>
            <a:spLocks noGrp="1"/>
          </p:cNvSpPr>
          <p:nvPr>
            <p:ph type="body" sz="quarter" idx="16"/>
          </p:nvPr>
        </p:nvSpPr>
        <p:spPr>
          <a:xfrm>
            <a:off x="7044764" y="3683001"/>
            <a:ext cx="981635" cy="676560"/>
          </a:xfrm>
        </p:spPr>
        <p:txBody>
          <a:bodyPr>
            <a:normAutofit fontScale="92500" lnSpcReduction="10000"/>
          </a:bodyPr>
          <a:lstStyle/>
          <a:p>
            <a:pPr algn="ctr"/>
            <a:r>
              <a:rPr lang="en-US" sz="1100" dirty="0" smtClean="0"/>
              <a:t>When finished, click off to the side.</a:t>
            </a:r>
            <a:endParaRPr lang="en-US" sz="1100" dirty="0"/>
          </a:p>
        </p:txBody>
      </p:sp>
      <p:sp>
        <p:nvSpPr>
          <p:cNvPr id="29" name="Oval 28"/>
          <p:cNvSpPr/>
          <p:nvPr/>
        </p:nvSpPr>
        <p:spPr>
          <a:xfrm>
            <a:off x="5464753" y="4324925"/>
            <a:ext cx="246025" cy="246025"/>
          </a:xfrm>
          <a:prstGeom prst="ellipse">
            <a:avLst/>
          </a:prstGeom>
          <a:noFill/>
          <a:ln w="28575" cmpd="sng">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857298" y="4694380"/>
            <a:ext cx="246025" cy="246025"/>
          </a:xfrm>
          <a:prstGeom prst="ellipse">
            <a:avLst/>
          </a:prstGeom>
          <a:noFill/>
          <a:ln w="28575" cmpd="sng">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096299" y="4694380"/>
            <a:ext cx="246025" cy="246025"/>
          </a:xfrm>
          <a:prstGeom prst="ellipse">
            <a:avLst/>
          </a:prstGeom>
          <a:noFill/>
          <a:ln w="28575" cmpd="sng">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5453208" y="5063056"/>
            <a:ext cx="246025" cy="246025"/>
          </a:xfrm>
          <a:prstGeom prst="ellipse">
            <a:avLst/>
          </a:prstGeom>
          <a:noFill/>
          <a:ln w="28575" cmpd="sng">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1"/>
          <p:cNvSpPr txBox="1">
            <a:spLocks/>
          </p:cNvSpPr>
          <p:nvPr/>
        </p:nvSpPr>
        <p:spPr>
          <a:xfrm>
            <a:off x="1098175" y="711196"/>
            <a:ext cx="7540133" cy="84190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b="1" kern="1200">
                <a:solidFill>
                  <a:srgbClr val="00205B"/>
                </a:solidFill>
                <a:latin typeface="+mj-lt"/>
                <a:ea typeface="+mj-ea"/>
                <a:cs typeface="+mj-cs"/>
              </a:defRPr>
            </a:lvl1pPr>
          </a:lstStyle>
          <a:p>
            <a:r>
              <a:rPr lang="en-US" sz="2000" dirty="0" smtClean="0"/>
              <a:t>PowerPoint Instructions (delete this slide when finished)</a:t>
            </a:r>
            <a:endParaRPr lang="en-US" sz="2000" dirty="0"/>
          </a:p>
        </p:txBody>
      </p:sp>
    </p:spTree>
    <p:extLst>
      <p:ext uri="{BB962C8B-B14F-4D97-AF65-F5344CB8AC3E}">
        <p14:creationId xmlns:p14="http://schemas.microsoft.com/office/powerpoint/2010/main" val="1141426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7795181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SA_PowerPoint">
  <a:themeElements>
    <a:clrScheme name="Custom 2">
      <a:dk1>
        <a:srgbClr val="00205B"/>
      </a:dk1>
      <a:lt1>
        <a:sysClr val="window" lastClr="FFFFFF"/>
      </a:lt1>
      <a:dk2>
        <a:srgbClr val="00205B"/>
      </a:dk2>
      <a:lt2>
        <a:srgbClr val="FFFFFF"/>
      </a:lt2>
      <a:accent1>
        <a:srgbClr val="00205B"/>
      </a:accent1>
      <a:accent2>
        <a:srgbClr val="00A9E0"/>
      </a:accent2>
      <a:accent3>
        <a:srgbClr val="F0B323"/>
      </a:accent3>
      <a:accent4>
        <a:srgbClr val="BF0D3E"/>
      </a:accent4>
      <a:accent5>
        <a:srgbClr val="FF671F"/>
      </a:accent5>
      <a:accent6>
        <a:srgbClr val="6ECEB2"/>
      </a:accent6>
      <a:hlink>
        <a:srgbClr val="BF0D3E"/>
      </a:hlink>
      <a:folHlink>
        <a:srgbClr val="00A9E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USA_PowerPoint.potx</Template>
  <TotalTime>597</TotalTime>
  <Words>249</Words>
  <Application>Microsoft Macintosh PowerPoint</Application>
  <PresentationFormat>On-screen Show (4:3)</PresentationFormat>
  <Paragraphs>16</Paragraphs>
  <Slides>3</Slides>
  <Notes>0</Notes>
  <HiddenSlides>0</HiddenSlides>
  <MMClips>0</MMClips>
  <ScaleCrop>false</ScaleCrop>
  <HeadingPairs>
    <vt:vector size="4" baseType="variant">
      <vt:variant>
        <vt:lpstr>Theme</vt:lpstr>
      </vt:variant>
      <vt:variant>
        <vt:i4>1</vt:i4>
      </vt:variant>
      <vt:variant>
        <vt:lpstr>Slide Titles</vt:lpstr>
      </vt:variant>
      <vt:variant>
        <vt:i4>3</vt:i4>
      </vt:variant>
    </vt:vector>
  </HeadingPairs>
  <TitlesOfParts>
    <vt:vector size="4" baseType="lpstr">
      <vt:lpstr>USA_PowerPoint</vt:lpstr>
      <vt:lpstr>PowerPoint Instructions (delete this slide when finished)</vt:lpstr>
      <vt:lpstr>PowerPoint Presentation</vt:lpstr>
      <vt:lpstr>PowerPoint Presentation</vt:lpstr>
    </vt:vector>
  </TitlesOfParts>
  <Company>Mighty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Jarrett McCraw</dc:creator>
  <cp:lastModifiedBy>Michael Haskins</cp:lastModifiedBy>
  <cp:revision>66</cp:revision>
  <dcterms:created xsi:type="dcterms:W3CDTF">2016-03-14T16:34:11Z</dcterms:created>
  <dcterms:modified xsi:type="dcterms:W3CDTF">2016-08-25T14:38:30Z</dcterms:modified>
</cp:coreProperties>
</file>