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5661600" cy="32918400"/>
  <p:notesSz cx="32099250" cy="43748325"/>
  <p:defaultTex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836" userDrawn="1">
          <p15:clr>
            <a:srgbClr val="A4A3A4"/>
          </p15:clr>
        </p15:guide>
        <p15:guide id="2" orient="horz" pos="20196" userDrawn="1">
          <p15:clr>
            <a:srgbClr val="A4A3A4"/>
          </p15:clr>
        </p15:guide>
        <p15:guide id="3" orient="horz" pos="2148" userDrawn="1">
          <p15:clr>
            <a:srgbClr val="A4A3A4"/>
          </p15:clr>
        </p15:guide>
        <p15:guide id="4" pos="112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5B"/>
    <a:srgbClr val="00A9E0"/>
    <a:srgbClr val="EAEAEA"/>
    <a:srgbClr val="C0C0C0"/>
    <a:srgbClr val="0046D2"/>
    <a:srgbClr val="FF0000"/>
    <a:srgbClr val="698ED9"/>
    <a:srgbClr val="A7C4FF"/>
    <a:srgbClr val="003064"/>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p:cViewPr varScale="1">
        <p:scale>
          <a:sx n="15" d="100"/>
          <a:sy n="15" d="100"/>
        </p:scale>
        <p:origin x="1992" y="150"/>
      </p:cViewPr>
      <p:guideLst>
        <p:guide orient="horz" pos="4836"/>
        <p:guide orient="horz" pos="20196"/>
        <p:guide orient="horz" pos="2148"/>
        <p:guide pos="1123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2"/>
            <a:ext cx="13909677" cy="2187419"/>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lvl1pPr algn="l">
              <a:defRPr sz="5700"/>
            </a:lvl1pPr>
          </a:lstStyle>
          <a:p>
            <a:endParaRPr lang="en-US" dirty="0"/>
          </a:p>
        </p:txBody>
      </p:sp>
      <p:sp>
        <p:nvSpPr>
          <p:cNvPr id="3075" name="Rectangle 3"/>
          <p:cNvSpPr>
            <a:spLocks noGrp="1" noChangeArrowheads="1"/>
          </p:cNvSpPr>
          <p:nvPr>
            <p:ph type="dt" idx="1"/>
          </p:nvPr>
        </p:nvSpPr>
        <p:spPr bwMode="auto">
          <a:xfrm>
            <a:off x="18181987" y="2"/>
            <a:ext cx="13909677" cy="2187419"/>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lvl1pPr algn="r">
              <a:defRPr sz="5700"/>
            </a:lvl1pPr>
          </a:lstStyle>
          <a:p>
            <a:endParaRPr lang="en-US" dirty="0"/>
          </a:p>
        </p:txBody>
      </p:sp>
      <p:sp>
        <p:nvSpPr>
          <p:cNvPr id="3076" name="Rectangle 4"/>
          <p:cNvSpPr>
            <a:spLocks noGrp="1" noRot="1" noChangeAspect="1" noChangeArrowheads="1" noTextEdit="1"/>
          </p:cNvSpPr>
          <p:nvPr>
            <p:ph type="sldImg" idx="2"/>
          </p:nvPr>
        </p:nvSpPr>
        <p:spPr bwMode="auto">
          <a:xfrm>
            <a:off x="7164388" y="3276600"/>
            <a:ext cx="17778412" cy="16409988"/>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3209927" y="20784215"/>
            <a:ext cx="25679400" cy="19686744"/>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41553394"/>
            <a:ext cx="13909677" cy="2187419"/>
          </a:xfrm>
          <a:prstGeom prst="rect">
            <a:avLst/>
          </a:prstGeom>
          <a:noFill/>
          <a:ln w="9525">
            <a:noFill/>
            <a:miter lim="800000"/>
            <a:headEnd/>
            <a:tailEnd/>
          </a:ln>
          <a:effectLst/>
        </p:spPr>
        <p:txBody>
          <a:bodyPr vert="horz" wrap="square" lIns="434706" tIns="217353" rIns="434706" bIns="217353" numCol="1" anchor="b" anchorCtr="0" compatLnSpc="1">
            <a:prstTxWarp prst="textNoShape">
              <a:avLst/>
            </a:prstTxWarp>
          </a:bodyPr>
          <a:lstStyle>
            <a:lvl1pPr algn="l">
              <a:defRPr sz="5700"/>
            </a:lvl1pPr>
          </a:lstStyle>
          <a:p>
            <a:endParaRPr lang="en-US" dirty="0"/>
          </a:p>
        </p:txBody>
      </p:sp>
      <p:sp>
        <p:nvSpPr>
          <p:cNvPr id="3079" name="Rectangle 7"/>
          <p:cNvSpPr>
            <a:spLocks noGrp="1" noChangeArrowheads="1"/>
          </p:cNvSpPr>
          <p:nvPr>
            <p:ph type="sldNum" sz="quarter" idx="5"/>
          </p:nvPr>
        </p:nvSpPr>
        <p:spPr bwMode="auto">
          <a:xfrm>
            <a:off x="18181987" y="41553394"/>
            <a:ext cx="13909677" cy="2187419"/>
          </a:xfrm>
          <a:prstGeom prst="rect">
            <a:avLst/>
          </a:prstGeom>
          <a:noFill/>
          <a:ln w="9525">
            <a:noFill/>
            <a:miter lim="800000"/>
            <a:headEnd/>
            <a:tailEnd/>
          </a:ln>
          <a:effectLst/>
        </p:spPr>
        <p:txBody>
          <a:bodyPr vert="horz" wrap="square" lIns="434706" tIns="217353" rIns="434706" bIns="217353" numCol="1" anchor="b" anchorCtr="0" compatLnSpc="1">
            <a:prstTxWarp prst="textNoShape">
              <a:avLst/>
            </a:prstTxWarp>
          </a:bodyPr>
          <a:lstStyle>
            <a:lvl1pPr algn="r">
              <a:defRPr sz="5700"/>
            </a:lvl1pPr>
          </a:lstStyle>
          <a:p>
            <a:fld id="{7FB84CA5-7362-492D-8EBC-472296314F28}" type="slidenum">
              <a:rPr lang="en-US"/>
              <a:pPr/>
              <a:t>‹#›</a:t>
            </a:fld>
            <a:endParaRPr lang="en-US" dirty="0"/>
          </a:p>
        </p:txBody>
      </p:sp>
    </p:spTree>
    <p:extLst>
      <p:ext uri="{BB962C8B-B14F-4D97-AF65-F5344CB8AC3E}">
        <p14:creationId xmlns:p14="http://schemas.microsoft.com/office/powerpoint/2010/main" val="29468225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4D40FB-8398-4C90-906C-C9755161D6CD}" type="slidenum">
              <a:rPr lang="en-US"/>
              <a:pPr/>
              <a:t>1</a:t>
            </a:fld>
            <a:endParaRPr lang="en-US"/>
          </a:p>
        </p:txBody>
      </p:sp>
      <p:sp>
        <p:nvSpPr>
          <p:cNvPr id="4098" name="Rectangle 2"/>
          <p:cNvSpPr>
            <a:spLocks noGrp="1" noRot="1" noChangeAspect="1" noChangeArrowheads="1" noTextEdit="1"/>
          </p:cNvSpPr>
          <p:nvPr>
            <p:ph type="sldImg"/>
          </p:nvPr>
        </p:nvSpPr>
        <p:spPr>
          <a:xfrm>
            <a:off x="7164388" y="3276600"/>
            <a:ext cx="17778412" cy="16409988"/>
          </a:xfrm>
          <a:ln/>
        </p:spPr>
      </p:sp>
      <p:sp>
        <p:nvSpPr>
          <p:cNvPr id="40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23570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29110613" y="32395637"/>
            <a:ext cx="3365202" cy="212725"/>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7" name="TextBox 6"/>
          <p:cNvSpPr txBox="1"/>
          <p:nvPr userDrawn="1"/>
        </p:nvSpPr>
        <p:spPr>
          <a:xfrm>
            <a:off x="32420905" y="32308800"/>
            <a:ext cx="1975669" cy="292388"/>
          </a:xfrm>
          <a:prstGeom prst="rect">
            <a:avLst/>
          </a:prstGeom>
          <a:noFill/>
        </p:spPr>
        <p:txBody>
          <a:bodyPr wrap="none" rtlCol="0">
            <a:spAutoFit/>
          </a:bodyPr>
          <a:lstStyle/>
          <a:p>
            <a:r>
              <a:rPr lang="en-US" sz="1300" dirty="0">
                <a:solidFill>
                  <a:schemeClr val="bg1"/>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3566418" rtl="0" fontAlgn="base">
        <a:spcBef>
          <a:spcPct val="0"/>
        </a:spcBef>
        <a:spcAft>
          <a:spcPct val="0"/>
        </a:spcAft>
        <a:defRPr sz="17144">
          <a:solidFill>
            <a:schemeClr val="tx2"/>
          </a:solidFill>
          <a:latin typeface="+mj-lt"/>
          <a:ea typeface="+mj-ea"/>
          <a:cs typeface="+mj-cs"/>
        </a:defRPr>
      </a:lvl1pPr>
      <a:lvl2pPr algn="ctr" defTabSz="3566418" rtl="0" fontAlgn="base">
        <a:spcBef>
          <a:spcPct val="0"/>
        </a:spcBef>
        <a:spcAft>
          <a:spcPct val="0"/>
        </a:spcAft>
        <a:defRPr sz="17144">
          <a:solidFill>
            <a:schemeClr val="tx2"/>
          </a:solidFill>
          <a:latin typeface="Arial" charset="0"/>
        </a:defRPr>
      </a:lvl2pPr>
      <a:lvl3pPr algn="ctr" defTabSz="3566418" rtl="0" fontAlgn="base">
        <a:spcBef>
          <a:spcPct val="0"/>
        </a:spcBef>
        <a:spcAft>
          <a:spcPct val="0"/>
        </a:spcAft>
        <a:defRPr sz="17144">
          <a:solidFill>
            <a:schemeClr val="tx2"/>
          </a:solidFill>
          <a:latin typeface="Arial" charset="0"/>
        </a:defRPr>
      </a:lvl3pPr>
      <a:lvl4pPr algn="ctr" defTabSz="3566418" rtl="0" fontAlgn="base">
        <a:spcBef>
          <a:spcPct val="0"/>
        </a:spcBef>
        <a:spcAft>
          <a:spcPct val="0"/>
        </a:spcAft>
        <a:defRPr sz="17144">
          <a:solidFill>
            <a:schemeClr val="tx2"/>
          </a:solidFill>
          <a:latin typeface="Arial" charset="0"/>
        </a:defRPr>
      </a:lvl4pPr>
      <a:lvl5pPr algn="ctr" defTabSz="3566418" rtl="0" fontAlgn="base">
        <a:spcBef>
          <a:spcPct val="0"/>
        </a:spcBef>
        <a:spcAft>
          <a:spcPct val="0"/>
        </a:spcAft>
        <a:defRPr sz="17144">
          <a:solidFill>
            <a:schemeClr val="tx2"/>
          </a:solidFill>
          <a:latin typeface="Arial" charset="0"/>
        </a:defRPr>
      </a:lvl5pPr>
      <a:lvl6pPr marL="371475" algn="ctr" defTabSz="3566418" rtl="0" fontAlgn="base">
        <a:spcBef>
          <a:spcPct val="0"/>
        </a:spcBef>
        <a:spcAft>
          <a:spcPct val="0"/>
        </a:spcAft>
        <a:defRPr sz="17144">
          <a:solidFill>
            <a:schemeClr val="tx2"/>
          </a:solidFill>
          <a:latin typeface="Arial" charset="0"/>
        </a:defRPr>
      </a:lvl6pPr>
      <a:lvl7pPr marL="742950" algn="ctr" defTabSz="3566418" rtl="0" fontAlgn="base">
        <a:spcBef>
          <a:spcPct val="0"/>
        </a:spcBef>
        <a:spcAft>
          <a:spcPct val="0"/>
        </a:spcAft>
        <a:defRPr sz="17144">
          <a:solidFill>
            <a:schemeClr val="tx2"/>
          </a:solidFill>
          <a:latin typeface="Arial" charset="0"/>
        </a:defRPr>
      </a:lvl7pPr>
      <a:lvl8pPr marL="1114425" algn="ctr" defTabSz="3566418" rtl="0" fontAlgn="base">
        <a:spcBef>
          <a:spcPct val="0"/>
        </a:spcBef>
        <a:spcAft>
          <a:spcPct val="0"/>
        </a:spcAft>
        <a:defRPr sz="17144">
          <a:solidFill>
            <a:schemeClr val="tx2"/>
          </a:solidFill>
          <a:latin typeface="Arial" charset="0"/>
        </a:defRPr>
      </a:lvl8pPr>
      <a:lvl9pPr marL="1485900" algn="ctr" defTabSz="3566418" rtl="0" fontAlgn="base">
        <a:spcBef>
          <a:spcPct val="0"/>
        </a:spcBef>
        <a:spcAft>
          <a:spcPct val="0"/>
        </a:spcAft>
        <a:defRPr sz="17144">
          <a:solidFill>
            <a:schemeClr val="tx2"/>
          </a:solidFill>
          <a:latin typeface="Arial" charset="0"/>
        </a:defRPr>
      </a:lvl9pPr>
    </p:titleStyle>
    <p:bodyStyle>
      <a:lvl1pPr marL="1337568" indent="-1337568" algn="l" defTabSz="3566418" rtl="0" fontAlgn="base">
        <a:spcBef>
          <a:spcPct val="20000"/>
        </a:spcBef>
        <a:spcAft>
          <a:spcPct val="0"/>
        </a:spcAft>
        <a:buChar char="•"/>
        <a:defRPr sz="12513">
          <a:solidFill>
            <a:schemeClr val="tx1"/>
          </a:solidFill>
          <a:latin typeface="+mn-lt"/>
          <a:ea typeface="+mn-ea"/>
          <a:cs typeface="+mn-cs"/>
        </a:defRPr>
      </a:lvl1pPr>
      <a:lvl2pPr marL="2896989" indent="-1114425" algn="l" defTabSz="3566418" rtl="0" fontAlgn="base">
        <a:spcBef>
          <a:spcPct val="20000"/>
        </a:spcBef>
        <a:spcAft>
          <a:spcPct val="0"/>
        </a:spcAft>
        <a:buChar char="–"/>
        <a:defRPr sz="10888">
          <a:solidFill>
            <a:schemeClr val="tx1"/>
          </a:solidFill>
          <a:latin typeface="+mn-lt"/>
        </a:defRPr>
      </a:lvl2pPr>
      <a:lvl3pPr marL="4457700" indent="-891282" algn="l" defTabSz="3566418" rtl="0" fontAlgn="base">
        <a:spcBef>
          <a:spcPct val="20000"/>
        </a:spcBef>
        <a:spcAft>
          <a:spcPct val="0"/>
        </a:spcAft>
        <a:buChar char="•"/>
        <a:defRPr sz="9344">
          <a:solidFill>
            <a:schemeClr val="tx1"/>
          </a:solidFill>
          <a:latin typeface="+mn-lt"/>
        </a:defRPr>
      </a:lvl3pPr>
      <a:lvl4pPr marL="6240264" indent="-891282" algn="l" defTabSz="3566418" rtl="0" fontAlgn="base">
        <a:spcBef>
          <a:spcPct val="20000"/>
        </a:spcBef>
        <a:spcAft>
          <a:spcPct val="0"/>
        </a:spcAft>
        <a:buChar char="–"/>
        <a:defRPr sz="7800">
          <a:solidFill>
            <a:schemeClr val="tx1"/>
          </a:solidFill>
          <a:latin typeface="+mn-lt"/>
        </a:defRPr>
      </a:lvl4pPr>
      <a:lvl5pPr marL="8024118" indent="-891282" algn="l" defTabSz="3566418" rtl="0" fontAlgn="base">
        <a:spcBef>
          <a:spcPct val="20000"/>
        </a:spcBef>
        <a:spcAft>
          <a:spcPct val="0"/>
        </a:spcAft>
        <a:buChar char="»"/>
        <a:defRPr sz="7800">
          <a:solidFill>
            <a:schemeClr val="tx1"/>
          </a:solidFill>
          <a:latin typeface="+mn-lt"/>
        </a:defRPr>
      </a:lvl5pPr>
      <a:lvl6pPr marL="8395593" indent="-891282" algn="l" defTabSz="3566418" rtl="0" fontAlgn="base">
        <a:spcBef>
          <a:spcPct val="20000"/>
        </a:spcBef>
        <a:spcAft>
          <a:spcPct val="0"/>
        </a:spcAft>
        <a:buChar char="»"/>
        <a:defRPr sz="7800">
          <a:solidFill>
            <a:schemeClr val="tx1"/>
          </a:solidFill>
          <a:latin typeface="+mn-lt"/>
        </a:defRPr>
      </a:lvl6pPr>
      <a:lvl7pPr marL="8767068" indent="-891282" algn="l" defTabSz="3566418" rtl="0" fontAlgn="base">
        <a:spcBef>
          <a:spcPct val="20000"/>
        </a:spcBef>
        <a:spcAft>
          <a:spcPct val="0"/>
        </a:spcAft>
        <a:buChar char="»"/>
        <a:defRPr sz="7800">
          <a:solidFill>
            <a:schemeClr val="tx1"/>
          </a:solidFill>
          <a:latin typeface="+mn-lt"/>
        </a:defRPr>
      </a:lvl7pPr>
      <a:lvl8pPr marL="9138543" indent="-891282" algn="l" defTabSz="3566418" rtl="0" fontAlgn="base">
        <a:spcBef>
          <a:spcPct val="20000"/>
        </a:spcBef>
        <a:spcAft>
          <a:spcPct val="0"/>
        </a:spcAft>
        <a:buChar char="»"/>
        <a:defRPr sz="7800">
          <a:solidFill>
            <a:schemeClr val="tx1"/>
          </a:solidFill>
          <a:latin typeface="+mn-lt"/>
        </a:defRPr>
      </a:lvl8pPr>
      <a:lvl9pPr marL="9510018" indent="-891282" algn="l" defTabSz="3566418" rtl="0" fontAlgn="base">
        <a:spcBef>
          <a:spcPct val="20000"/>
        </a:spcBef>
        <a:spcAft>
          <a:spcPct val="0"/>
        </a:spcAft>
        <a:buChar char="»"/>
        <a:defRPr sz="7800">
          <a:solidFill>
            <a:schemeClr val="tx1"/>
          </a:solidFill>
          <a:latin typeface="+mn-lt"/>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00A9E0"/>
            </a:gs>
            <a:gs pos="25000">
              <a:srgbClr val="00205B"/>
            </a:gs>
          </a:gsLst>
          <a:lin ang="4800000" scaled="0"/>
        </a:gradFill>
        <a:effectLst/>
      </p:bgPr>
    </p:bg>
    <p:spTree>
      <p:nvGrpSpPr>
        <p:cNvPr id="1" name=""/>
        <p:cNvGrpSpPr/>
        <p:nvPr/>
      </p:nvGrpSpPr>
      <p:grpSpPr>
        <a:xfrm>
          <a:off x="0" y="0"/>
          <a:ext cx="0" cy="0"/>
          <a:chOff x="0" y="0"/>
          <a:chExt cx="0" cy="0"/>
        </a:xfrm>
      </p:grpSpPr>
      <p:sp>
        <p:nvSpPr>
          <p:cNvPr id="32" name="AutoShape 4"/>
          <p:cNvSpPr>
            <a:spLocks noChangeArrowheads="1"/>
          </p:cNvSpPr>
          <p:nvPr/>
        </p:nvSpPr>
        <p:spPr bwMode="auto">
          <a:xfrm>
            <a:off x="26691244" y="8039100"/>
            <a:ext cx="8420100" cy="21112163"/>
          </a:xfrm>
          <a:prstGeom prst="roundRect">
            <a:avLst>
              <a:gd name="adj" fmla="val 3442"/>
            </a:avLst>
          </a:prstGeom>
          <a:solidFill>
            <a:schemeClr val="bg1"/>
          </a:solidFill>
          <a:ln w="9525">
            <a:noFill/>
            <a:round/>
            <a:headEnd/>
            <a:tailEnd/>
          </a:ln>
          <a:effectLst/>
        </p:spPr>
        <p:txBody>
          <a:bodyPr wrap="none" anchor="ctr"/>
          <a:lstStyle/>
          <a:p>
            <a:endParaRPr lang="en-US" sz="6988" dirty="0"/>
          </a:p>
        </p:txBody>
      </p:sp>
      <p:sp>
        <p:nvSpPr>
          <p:cNvPr id="31" name="AutoShape 4"/>
          <p:cNvSpPr>
            <a:spLocks noChangeArrowheads="1"/>
          </p:cNvSpPr>
          <p:nvPr/>
        </p:nvSpPr>
        <p:spPr bwMode="auto">
          <a:xfrm>
            <a:off x="17937072" y="8039100"/>
            <a:ext cx="8420100" cy="21112163"/>
          </a:xfrm>
          <a:prstGeom prst="roundRect">
            <a:avLst>
              <a:gd name="adj" fmla="val 3442"/>
            </a:avLst>
          </a:prstGeom>
          <a:solidFill>
            <a:schemeClr val="bg1"/>
          </a:solidFill>
          <a:ln w="9525">
            <a:noFill/>
            <a:round/>
            <a:headEnd/>
            <a:tailEnd/>
          </a:ln>
          <a:effectLst/>
        </p:spPr>
        <p:txBody>
          <a:bodyPr wrap="none" anchor="ctr"/>
          <a:lstStyle/>
          <a:p>
            <a:endParaRPr lang="en-US" sz="6988" dirty="0"/>
          </a:p>
        </p:txBody>
      </p:sp>
      <p:sp>
        <p:nvSpPr>
          <p:cNvPr id="29" name="AutoShape 4"/>
          <p:cNvSpPr>
            <a:spLocks noChangeArrowheads="1"/>
          </p:cNvSpPr>
          <p:nvPr/>
        </p:nvSpPr>
        <p:spPr bwMode="auto">
          <a:xfrm>
            <a:off x="9216186" y="8039100"/>
            <a:ext cx="8420100" cy="21112163"/>
          </a:xfrm>
          <a:prstGeom prst="roundRect">
            <a:avLst>
              <a:gd name="adj" fmla="val 3442"/>
            </a:avLst>
          </a:prstGeom>
          <a:solidFill>
            <a:schemeClr val="bg1"/>
          </a:solidFill>
          <a:ln w="9525">
            <a:noFill/>
            <a:round/>
            <a:headEnd/>
            <a:tailEnd/>
          </a:ln>
          <a:effectLst/>
        </p:spPr>
        <p:txBody>
          <a:bodyPr wrap="none" anchor="ctr"/>
          <a:lstStyle/>
          <a:p>
            <a:endParaRPr lang="en-US" sz="6988" dirty="0"/>
          </a:p>
        </p:txBody>
      </p:sp>
      <p:sp>
        <p:nvSpPr>
          <p:cNvPr id="23" name="AutoShape 4"/>
          <p:cNvSpPr>
            <a:spLocks noChangeArrowheads="1"/>
          </p:cNvSpPr>
          <p:nvPr/>
        </p:nvSpPr>
        <p:spPr bwMode="auto">
          <a:xfrm>
            <a:off x="495300" y="8039100"/>
            <a:ext cx="8420100" cy="21112163"/>
          </a:xfrm>
          <a:prstGeom prst="roundRect">
            <a:avLst>
              <a:gd name="adj" fmla="val 3442"/>
            </a:avLst>
          </a:prstGeom>
          <a:solidFill>
            <a:schemeClr val="bg1"/>
          </a:solidFill>
          <a:ln w="9525">
            <a:noFill/>
            <a:round/>
            <a:headEnd/>
            <a:tailEnd/>
          </a:ln>
          <a:effectLst/>
        </p:spPr>
        <p:txBody>
          <a:bodyPr wrap="none" anchor="ctr"/>
          <a:lstStyle/>
          <a:p>
            <a:endParaRPr lang="en-US" sz="6988" dirty="0"/>
          </a:p>
        </p:txBody>
      </p:sp>
      <p:sp>
        <p:nvSpPr>
          <p:cNvPr id="2057" name="Text Box 9"/>
          <p:cNvSpPr txBox="1">
            <a:spLocks noChangeArrowheads="1"/>
          </p:cNvSpPr>
          <p:nvPr/>
        </p:nvSpPr>
        <p:spPr bwMode="auto">
          <a:xfrm>
            <a:off x="732631" y="10334132"/>
            <a:ext cx="7945438" cy="16341781"/>
          </a:xfrm>
          <a:prstGeom prst="rect">
            <a:avLst/>
          </a:prstGeom>
          <a:noFill/>
          <a:ln w="9525">
            <a:noFill/>
            <a:miter lim="800000"/>
            <a:headEnd/>
            <a:tailEnd/>
          </a:ln>
          <a:effectLst/>
        </p:spPr>
        <p:txBody>
          <a:bodyPr>
            <a:spAutoFit/>
          </a:bodyPr>
          <a:lstStyle/>
          <a:p>
            <a:pPr algn="l" defTabSz="3566418" eaLnBrk="0" hangingPunct="0">
              <a:lnSpc>
                <a:spcPct val="95000"/>
              </a:lnSpc>
            </a:pPr>
            <a:r>
              <a:rPr lang="en-US" sz="1950" dirty="0">
                <a:latin typeface="Century Gothic"/>
                <a:cs typeface="Century Gothic"/>
              </a:rPr>
              <a:t>We hope you find this template useful! This one is set up to yield a 48x36” (4x3’) horizontal poster.</a:t>
            </a:r>
          </a:p>
          <a:p>
            <a:pPr algn="l" defTabSz="3566418" eaLnBrk="0" hangingPunct="0">
              <a:lnSpc>
                <a:spcPct val="95000"/>
              </a:lnSpc>
            </a:pPr>
            <a:endParaRPr lang="en-US" sz="1950" dirty="0">
              <a:latin typeface="Century Gothic"/>
              <a:cs typeface="Century Gothic"/>
            </a:endParaRPr>
          </a:p>
          <a:p>
            <a:pPr algn="l" defTabSz="3566418" eaLnBrk="0" hangingPunct="0">
              <a:lnSpc>
                <a:spcPct val="95000"/>
              </a:lnSpc>
            </a:pPr>
            <a:r>
              <a:rPr lang="en-US" sz="1950" dirty="0">
                <a:latin typeface="Century Gothic"/>
                <a:cs typeface="Century Gothic"/>
              </a:rPr>
              <a:t>We’ve put in the headings we usually see in these posters, you can copy and paste and change to your heart’s content! We suggest you use black text against a light background so that it is easy to read. Background color can be changed in the design tab, background drop down menu.</a:t>
            </a:r>
          </a:p>
          <a:p>
            <a:pPr algn="l" defTabSz="3566418" eaLnBrk="0" hangingPunct="0">
              <a:lnSpc>
                <a:spcPct val="95000"/>
              </a:lnSpc>
            </a:pPr>
            <a:endParaRPr lang="en-US" sz="1950" dirty="0">
              <a:latin typeface="Century Gothic"/>
              <a:cs typeface="Century Gothic"/>
            </a:endParaRPr>
          </a:p>
          <a:p>
            <a:pPr algn="l" defTabSz="3566418" eaLnBrk="0" hangingPunct="0">
              <a:lnSpc>
                <a:spcPct val="95000"/>
              </a:lnSpc>
            </a:pPr>
            <a:r>
              <a:rPr lang="en-US" sz="1950" dirty="0">
                <a:latin typeface="Century Gothic"/>
                <a:cs typeface="Century Gothic"/>
              </a:rPr>
              <a:t>The boxes around the text will automatically fit the text you type, and if you click on the text box, you can use the little handles that appear to stretch or squeeze the text boxes to whatever size you want. If you need just a little more room for your type, change the line spacing to a multiple of .90 or even .85 in home &gt;paragraph &gt;line spacing. The type in your poster’s text boxes should be at least 24 point. </a:t>
            </a:r>
          </a:p>
          <a:p>
            <a:pPr algn="l" defTabSz="3566418" eaLnBrk="0" hangingPunct="0">
              <a:lnSpc>
                <a:spcPct val="95000"/>
              </a:lnSpc>
            </a:pPr>
            <a:endParaRPr lang="en-US" sz="1950" dirty="0">
              <a:latin typeface="Century Gothic"/>
              <a:cs typeface="Century Gothic"/>
            </a:endParaRPr>
          </a:p>
          <a:p>
            <a:pPr algn="l" defTabSz="3566418" eaLnBrk="0" hangingPunct="0">
              <a:lnSpc>
                <a:spcPct val="95000"/>
              </a:lnSpc>
            </a:pPr>
            <a:r>
              <a:rPr lang="en-US" sz="1950" dirty="0">
                <a:latin typeface="Century Gothic"/>
                <a:cs typeface="Century Gothic"/>
              </a:rPr>
              <a:t>The dotted lines through the center of the piece will not print, they are for alignment. You can move them around by clicking and holding them, and a little box will tell you where they are on the page. Use them to get your pictures or text boxes aligned together. </a:t>
            </a:r>
          </a:p>
          <a:p>
            <a:pPr algn="l" defTabSz="3566418" eaLnBrk="0" hangingPunct="0">
              <a:lnSpc>
                <a:spcPct val="95000"/>
              </a:lnSpc>
            </a:pPr>
            <a:endParaRPr lang="en-US" sz="1950" dirty="0">
              <a:latin typeface="Century Gothic"/>
              <a:cs typeface="Century Gothic"/>
            </a:endParaRPr>
          </a:p>
          <a:p>
            <a:pPr algn="l" defTabSz="3566418" eaLnBrk="0" hangingPunct="0">
              <a:lnSpc>
                <a:spcPct val="95000"/>
              </a:lnSpc>
            </a:pPr>
            <a:r>
              <a:rPr lang="en-US" sz="1950" dirty="0">
                <a:latin typeface="Century Gothic"/>
                <a:cs typeface="Century Gothic"/>
              </a:rPr>
              <a:t>You can add a guideline by holding the control key down as you move one. It can also help to turn on Snap to Guides by right clicking the background and going to Grid and Guides. That will make images and text boxes “magnetically” snap to the guidelines.</a:t>
            </a:r>
          </a:p>
          <a:p>
            <a:pPr algn="l" defTabSz="3566418" eaLnBrk="0" hangingPunct="0">
              <a:lnSpc>
                <a:spcPct val="95000"/>
              </a:lnSpc>
            </a:pPr>
            <a:endParaRPr lang="en-US" sz="1950" dirty="0">
              <a:latin typeface="Century Gothic"/>
              <a:cs typeface="Century Gothic"/>
            </a:endParaRPr>
          </a:p>
          <a:p>
            <a:pPr algn="l" defTabSz="3566418" eaLnBrk="0" hangingPunct="0">
              <a:lnSpc>
                <a:spcPct val="95000"/>
              </a:lnSpc>
            </a:pPr>
            <a:r>
              <a:rPr lang="en-US" sz="1950" b="1" dirty="0">
                <a:latin typeface="Century Gothic"/>
                <a:cs typeface="Century Gothic"/>
              </a:rPr>
              <a:t>How to bring things in from Excel® and Word®</a:t>
            </a:r>
            <a:endParaRPr lang="en-US" sz="1950" dirty="0">
              <a:latin typeface="Century Gothic"/>
              <a:cs typeface="Century Gothic"/>
            </a:endParaRPr>
          </a:p>
          <a:p>
            <a:pPr algn="l" defTabSz="3566418" eaLnBrk="0" hangingPunct="0">
              <a:lnSpc>
                <a:spcPct val="95000"/>
              </a:lnSpc>
            </a:pPr>
            <a:endParaRPr lang="en-US" sz="1950" dirty="0">
              <a:latin typeface="Century Gothic"/>
              <a:cs typeface="Century Gothic"/>
            </a:endParaRPr>
          </a:p>
          <a:p>
            <a:pPr algn="l" defTabSz="3566418" eaLnBrk="0" hangingPunct="0">
              <a:lnSpc>
                <a:spcPct val="95000"/>
              </a:lnSpc>
            </a:pPr>
            <a:r>
              <a:rPr lang="en-US" sz="1950" b="1" dirty="0">
                <a:latin typeface="Century Gothic"/>
                <a:cs typeface="Century Gothic"/>
              </a:rPr>
              <a:t>Excel</a:t>
            </a:r>
            <a:r>
              <a:rPr lang="en-US" sz="1950" dirty="0">
                <a:latin typeface="Century Gothic"/>
                <a:cs typeface="Century Gothic"/>
              </a:rPr>
              <a:t>- select the chart, then copy (</a:t>
            </a:r>
            <a:r>
              <a:rPr lang="en-US" sz="1950" dirty="0" err="1">
                <a:latin typeface="Century Gothic"/>
                <a:cs typeface="Century Gothic"/>
              </a:rPr>
              <a:t>ctl+C</a:t>
            </a:r>
            <a:r>
              <a:rPr lang="en-US" sz="1950" dirty="0">
                <a:latin typeface="Century Gothic"/>
                <a:cs typeface="Century Gothic"/>
              </a:rPr>
              <a:t>), and paste (</a:t>
            </a:r>
            <a:r>
              <a:rPr lang="en-US" sz="1950" dirty="0" err="1">
                <a:latin typeface="Century Gothic"/>
                <a:cs typeface="Century Gothic"/>
              </a:rPr>
              <a:t>ctl+V</a:t>
            </a:r>
            <a:r>
              <a:rPr lang="en-US" sz="1950" dirty="0">
                <a:latin typeface="Century Gothic"/>
                <a:cs typeface="Century Gothic"/>
              </a:rPr>
              <a:t>) into PowerPoint®. The chart can then be stretched to fit or edited as required. </a:t>
            </a:r>
            <a:r>
              <a:rPr lang="en-US" sz="1950" b="1" i="1" u="sng" dirty="0">
                <a:latin typeface="Century Gothic"/>
                <a:cs typeface="Century Gothic"/>
              </a:rPr>
              <a:t>Watch out</a:t>
            </a:r>
            <a:r>
              <a:rPr lang="en-US" sz="1950" dirty="0">
                <a:latin typeface="Century Gothic"/>
                <a:cs typeface="Century Gothic"/>
              </a:rPr>
              <a:t> for scientific symbols used in imported charts, which PowerPoint will not recognize as a used font and may print improperly if we don’t have the font installed on our system. It is best to use the Symbol font for scientific characters, we always have that installed.</a:t>
            </a:r>
          </a:p>
          <a:p>
            <a:pPr algn="l" defTabSz="3566418" eaLnBrk="0" hangingPunct="0">
              <a:lnSpc>
                <a:spcPct val="95000"/>
              </a:lnSpc>
            </a:pPr>
            <a:endParaRPr lang="en-US" sz="1950" dirty="0">
              <a:latin typeface="Century Gothic"/>
              <a:cs typeface="Century Gothic"/>
            </a:endParaRPr>
          </a:p>
          <a:p>
            <a:pPr algn="l" defTabSz="3566418" eaLnBrk="0" hangingPunct="0">
              <a:lnSpc>
                <a:spcPct val="95000"/>
              </a:lnSpc>
            </a:pPr>
            <a:r>
              <a:rPr lang="en-US" sz="1950" b="1" dirty="0">
                <a:latin typeface="Century Gothic"/>
                <a:cs typeface="Century Gothic"/>
              </a:rPr>
              <a:t>Word</a:t>
            </a:r>
            <a:r>
              <a:rPr lang="en-US" sz="1950" dirty="0">
                <a:latin typeface="Century Gothic"/>
                <a:cs typeface="Century Gothic"/>
              </a:rPr>
              <a:t>- select the text to be brought into PowerPoint, copy, then paste the text into a new or existing text block. This text is editable. You can change the size, color, etc. in home &gt;font. We suggest you not put shadows on smaller text. Stick with Arial and Times New Roman fonts so your collaborators will have them. </a:t>
            </a:r>
          </a:p>
          <a:p>
            <a:pPr algn="l" defTabSz="3566418" eaLnBrk="0" hangingPunct="0">
              <a:lnSpc>
                <a:spcPct val="95000"/>
              </a:lnSpc>
            </a:pPr>
            <a:endParaRPr lang="en-US" sz="1950" dirty="0">
              <a:latin typeface="Century Gothic"/>
              <a:cs typeface="Century Gothic"/>
            </a:endParaRPr>
          </a:p>
          <a:p>
            <a:pPr algn="l" defTabSz="3566418" eaLnBrk="0" hangingPunct="0">
              <a:lnSpc>
                <a:spcPct val="95000"/>
              </a:lnSpc>
            </a:pPr>
            <a:r>
              <a:rPr lang="en-US" sz="1950" b="1" dirty="0">
                <a:latin typeface="Century Gothic"/>
                <a:cs typeface="Century Gothic"/>
              </a:rPr>
              <a:t>Tables</a:t>
            </a:r>
            <a:r>
              <a:rPr lang="en-US" sz="1950" dirty="0">
                <a:latin typeface="Century Gothic"/>
                <a:cs typeface="Century Gothic"/>
              </a:rPr>
              <a:t> that come in funny can often be fixed by doing paste &gt;special &gt;enhanced metafile.</a:t>
            </a:r>
          </a:p>
          <a:p>
            <a:pPr algn="l" defTabSz="3566418" eaLnBrk="0" hangingPunct="0">
              <a:lnSpc>
                <a:spcPct val="95000"/>
              </a:lnSpc>
            </a:pPr>
            <a:endParaRPr lang="en-US" sz="1950" b="1" dirty="0">
              <a:latin typeface="Century Gothic"/>
              <a:cs typeface="Century Gothic"/>
            </a:endParaRPr>
          </a:p>
          <a:p>
            <a:pPr algn="l" defTabSz="3566418" eaLnBrk="0" hangingPunct="0">
              <a:lnSpc>
                <a:spcPct val="95000"/>
              </a:lnSpc>
            </a:pPr>
            <a:r>
              <a:rPr lang="en-US" sz="1950" b="1" dirty="0">
                <a:latin typeface="Century Gothic"/>
                <a:cs typeface="Century Gothic"/>
              </a:rPr>
              <a:t>Photos</a:t>
            </a:r>
            <a:endParaRPr lang="en-US" sz="1950" dirty="0">
              <a:latin typeface="Century Gothic"/>
              <a:cs typeface="Century Gothic"/>
            </a:endParaRPr>
          </a:p>
          <a:p>
            <a:pPr algn="l" defTabSz="3566418" eaLnBrk="0" hangingPunct="0">
              <a:lnSpc>
                <a:spcPct val="95000"/>
              </a:lnSpc>
            </a:pPr>
            <a:endParaRPr lang="en-US" sz="1950" dirty="0">
              <a:latin typeface="Century Gothic"/>
              <a:cs typeface="Century Gothic"/>
            </a:endParaRPr>
          </a:p>
          <a:p>
            <a:pPr algn="l" defTabSz="3566418" eaLnBrk="0" hangingPunct="0">
              <a:lnSpc>
                <a:spcPct val="95000"/>
              </a:lnSpc>
            </a:pPr>
            <a:r>
              <a:rPr lang="en-US" sz="1950" dirty="0">
                <a:latin typeface="Century Gothic"/>
                <a:cs typeface="Century Gothic"/>
              </a:rPr>
              <a:t>We need images to be 72 to 100 dpi in their </a:t>
            </a:r>
            <a:r>
              <a:rPr lang="en-US" sz="1950" u="sng" dirty="0">
                <a:latin typeface="Century Gothic"/>
                <a:cs typeface="Century Gothic"/>
              </a:rPr>
              <a:t>final size</a:t>
            </a:r>
            <a:r>
              <a:rPr lang="en-US" sz="1950" dirty="0">
                <a:latin typeface="Century Gothic"/>
                <a:cs typeface="Century Gothic"/>
              </a:rPr>
              <a:t>, a rough rule of thumb that a  500 kb jpg (2 megapixel) image file can go up to 12x16” on your poster. Do insert &gt;from file to import them.</a:t>
            </a:r>
          </a:p>
          <a:p>
            <a:pPr algn="l" defTabSz="3566418" eaLnBrk="0" hangingPunct="0">
              <a:lnSpc>
                <a:spcPct val="95000"/>
              </a:lnSpc>
            </a:pPr>
            <a:endParaRPr lang="en-US" sz="1950" b="1" dirty="0">
              <a:latin typeface="Century Gothic"/>
              <a:cs typeface="Century Gothic"/>
            </a:endParaRPr>
          </a:p>
          <a:p>
            <a:pPr algn="l" defTabSz="3566418" eaLnBrk="0" hangingPunct="0">
              <a:lnSpc>
                <a:spcPct val="95000"/>
              </a:lnSpc>
            </a:pPr>
            <a:r>
              <a:rPr lang="en-US" sz="1950" b="1" dirty="0">
                <a:latin typeface="Century Gothic"/>
                <a:cs typeface="Century Gothic"/>
              </a:rPr>
              <a:t>Preview: </a:t>
            </a:r>
            <a:r>
              <a:rPr lang="en-US" sz="1950" dirty="0">
                <a:latin typeface="Century Gothic"/>
                <a:cs typeface="Century Gothic"/>
              </a:rPr>
              <a:t>To see your in poster in actual size, go to view-zoom-100%. It’s important to walk through your poster viewing it at full size to be sure it’s going to look OK.</a:t>
            </a:r>
          </a:p>
        </p:txBody>
      </p:sp>
      <p:sp>
        <p:nvSpPr>
          <p:cNvPr id="2058" name="Text Box 10"/>
          <p:cNvSpPr txBox="1">
            <a:spLocks noChangeArrowheads="1"/>
          </p:cNvSpPr>
          <p:nvPr/>
        </p:nvSpPr>
        <p:spPr bwMode="auto">
          <a:xfrm>
            <a:off x="9410700" y="8410575"/>
            <a:ext cx="7986713" cy="1167692"/>
          </a:xfrm>
          <a:prstGeom prst="rect">
            <a:avLst/>
          </a:prstGeom>
          <a:noFill/>
          <a:ln w="9525">
            <a:noFill/>
            <a:miter lim="800000"/>
            <a:headEnd/>
            <a:tailEnd/>
          </a:ln>
          <a:effectLst/>
        </p:spPr>
        <p:txBody>
          <a:bodyPr>
            <a:spAutoFit/>
          </a:bodyPr>
          <a:lstStyle/>
          <a:p>
            <a:pPr defTabSz="3566418">
              <a:spcBef>
                <a:spcPct val="50000"/>
              </a:spcBef>
            </a:pPr>
            <a:r>
              <a:rPr lang="en-US" sz="6988" b="1" dirty="0">
                <a:latin typeface="Century Gothic"/>
                <a:cs typeface="Century Gothic"/>
              </a:rPr>
              <a:t>Methods</a:t>
            </a:r>
          </a:p>
        </p:txBody>
      </p:sp>
      <p:sp>
        <p:nvSpPr>
          <p:cNvPr id="2059" name="Text Box 11"/>
          <p:cNvSpPr txBox="1">
            <a:spLocks noChangeArrowheads="1"/>
          </p:cNvSpPr>
          <p:nvPr/>
        </p:nvSpPr>
        <p:spPr bwMode="auto">
          <a:xfrm>
            <a:off x="26993850" y="8415734"/>
            <a:ext cx="7986713" cy="1167692"/>
          </a:xfrm>
          <a:prstGeom prst="rect">
            <a:avLst/>
          </a:prstGeom>
          <a:noFill/>
          <a:ln w="9525">
            <a:noFill/>
            <a:miter lim="800000"/>
            <a:headEnd/>
            <a:tailEnd/>
          </a:ln>
          <a:effectLst/>
        </p:spPr>
        <p:txBody>
          <a:bodyPr>
            <a:spAutoFit/>
          </a:bodyPr>
          <a:lstStyle/>
          <a:p>
            <a:pPr defTabSz="3566418">
              <a:spcBef>
                <a:spcPct val="50000"/>
              </a:spcBef>
            </a:pPr>
            <a:r>
              <a:rPr lang="en-US" sz="6988" b="1">
                <a:latin typeface="Century Gothic"/>
                <a:cs typeface="Century Gothic"/>
              </a:rPr>
              <a:t>Conclusions</a:t>
            </a:r>
          </a:p>
        </p:txBody>
      </p:sp>
      <p:sp>
        <p:nvSpPr>
          <p:cNvPr id="2062" name="Text Box 14"/>
          <p:cNvSpPr txBox="1">
            <a:spLocks noChangeArrowheads="1"/>
          </p:cNvSpPr>
          <p:nvPr/>
        </p:nvSpPr>
        <p:spPr bwMode="auto">
          <a:xfrm>
            <a:off x="990600" y="3890963"/>
            <a:ext cx="33247013" cy="3330720"/>
          </a:xfrm>
          <a:prstGeom prst="rect">
            <a:avLst/>
          </a:prstGeom>
          <a:noFill/>
          <a:ln w="9525">
            <a:noFill/>
            <a:miter lim="800000"/>
            <a:headEnd/>
            <a:tailEnd/>
          </a:ln>
          <a:effectLst/>
        </p:spPr>
        <p:txBody>
          <a:bodyPr>
            <a:spAutoFit/>
          </a:bodyPr>
          <a:lstStyle/>
          <a:p>
            <a:pPr defTabSz="3566418">
              <a:spcBef>
                <a:spcPct val="50000"/>
              </a:spcBef>
            </a:pPr>
            <a:r>
              <a:rPr lang="en-US" sz="10156" b="1" dirty="0">
                <a:solidFill>
                  <a:srgbClr val="FFFFFF"/>
                </a:solidFill>
                <a:latin typeface="Century Gothic"/>
                <a:cs typeface="Century Gothic"/>
              </a:rPr>
              <a:t>Title of the Research Study</a:t>
            </a:r>
          </a:p>
          <a:p>
            <a:pPr defTabSz="3566418"/>
            <a:r>
              <a:rPr lang="en-US" sz="6988" b="1" dirty="0">
                <a:solidFill>
                  <a:srgbClr val="FFFFFF"/>
                </a:solidFill>
                <a:latin typeface="Century Gothic"/>
                <a:cs typeface="Century Gothic"/>
              </a:rPr>
              <a:t>PEOPLE WHO DID THE STUDY</a:t>
            </a:r>
          </a:p>
          <a:p>
            <a:pPr defTabSz="3566418"/>
            <a:r>
              <a:rPr lang="en-US" sz="3900" b="1" i="1" dirty="0">
                <a:solidFill>
                  <a:srgbClr val="FFFFFF"/>
                </a:solidFill>
                <a:latin typeface="Century Gothic"/>
                <a:cs typeface="Century Gothic"/>
              </a:rPr>
              <a:t>UNIVERSITIES AND/OR  HOSPITALS THEY ARE AFFILIATED WITH</a:t>
            </a:r>
            <a:endParaRPr lang="en-US" sz="6988" dirty="0">
              <a:solidFill>
                <a:srgbClr val="FFFFFF"/>
              </a:solidFill>
              <a:latin typeface="Century Gothic"/>
              <a:cs typeface="Century Gothic"/>
            </a:endParaRPr>
          </a:p>
        </p:txBody>
      </p:sp>
      <p:sp>
        <p:nvSpPr>
          <p:cNvPr id="2073" name="Text Box 25"/>
          <p:cNvSpPr txBox="1">
            <a:spLocks noChangeArrowheads="1"/>
          </p:cNvSpPr>
          <p:nvPr/>
        </p:nvSpPr>
        <p:spPr bwMode="auto">
          <a:xfrm>
            <a:off x="18888472" y="19926301"/>
            <a:ext cx="6748463" cy="904991"/>
          </a:xfrm>
          <a:prstGeom prst="rect">
            <a:avLst/>
          </a:prstGeom>
          <a:noFill/>
          <a:ln w="9525">
            <a:noFill/>
            <a:miter lim="800000"/>
            <a:headEnd/>
            <a:tailEnd/>
          </a:ln>
          <a:effectLst/>
        </p:spPr>
        <p:txBody>
          <a:bodyPr>
            <a:spAutoFit/>
          </a:bodyPr>
          <a:lstStyle/>
          <a:p>
            <a:pPr defTabSz="3566418">
              <a:spcBef>
                <a:spcPct val="50000"/>
              </a:spcBef>
            </a:pPr>
            <a:r>
              <a:rPr lang="en-US" sz="5281" b="1" i="1" dirty="0">
                <a:latin typeface="Century Gothic"/>
                <a:cs typeface="Century Gothic"/>
              </a:rPr>
              <a:t>Figure #2</a:t>
            </a:r>
          </a:p>
        </p:txBody>
      </p:sp>
      <p:sp>
        <p:nvSpPr>
          <p:cNvPr id="2074" name="AutoShape 26"/>
          <p:cNvSpPr>
            <a:spLocks noChangeArrowheads="1"/>
          </p:cNvSpPr>
          <p:nvPr/>
        </p:nvSpPr>
        <p:spPr bwMode="auto">
          <a:xfrm>
            <a:off x="18732401" y="21536025"/>
            <a:ext cx="6810375" cy="6810375"/>
          </a:xfrm>
          <a:prstGeom prst="flowChartOr">
            <a:avLst/>
          </a:prstGeom>
          <a:solidFill>
            <a:schemeClr val="bg1"/>
          </a:solidFill>
          <a:ln w="9525">
            <a:solidFill>
              <a:schemeClr val="tx1"/>
            </a:solidFill>
            <a:round/>
            <a:headEnd/>
            <a:tailEnd/>
          </a:ln>
          <a:effectLst/>
        </p:spPr>
        <p:txBody>
          <a:bodyPr wrap="none" anchor="ctr"/>
          <a:lstStyle/>
          <a:p>
            <a:endParaRPr lang="en-US" sz="6988"/>
          </a:p>
        </p:txBody>
      </p:sp>
      <p:sp>
        <p:nvSpPr>
          <p:cNvPr id="2075" name="Text Box 27"/>
          <p:cNvSpPr txBox="1">
            <a:spLocks noChangeArrowheads="1"/>
          </p:cNvSpPr>
          <p:nvPr/>
        </p:nvSpPr>
        <p:spPr bwMode="auto">
          <a:xfrm>
            <a:off x="27357586" y="23517226"/>
            <a:ext cx="6748463" cy="904991"/>
          </a:xfrm>
          <a:prstGeom prst="rect">
            <a:avLst/>
          </a:prstGeom>
          <a:noFill/>
          <a:ln w="9525">
            <a:noFill/>
            <a:miter lim="800000"/>
            <a:headEnd/>
            <a:tailEnd/>
          </a:ln>
          <a:effectLst/>
        </p:spPr>
        <p:txBody>
          <a:bodyPr>
            <a:spAutoFit/>
          </a:bodyPr>
          <a:lstStyle/>
          <a:p>
            <a:pPr defTabSz="3566418">
              <a:spcBef>
                <a:spcPct val="50000"/>
              </a:spcBef>
            </a:pPr>
            <a:r>
              <a:rPr lang="en-US" sz="5281">
                <a:latin typeface="Century Gothic"/>
                <a:cs typeface="Century Gothic"/>
              </a:rPr>
              <a:t>Bibliography</a:t>
            </a:r>
          </a:p>
        </p:txBody>
      </p:sp>
      <p:sp>
        <p:nvSpPr>
          <p:cNvPr id="2086" name="Text Box 38"/>
          <p:cNvSpPr txBox="1">
            <a:spLocks noChangeArrowheads="1"/>
          </p:cNvSpPr>
          <p:nvPr/>
        </p:nvSpPr>
        <p:spPr bwMode="auto">
          <a:xfrm>
            <a:off x="27144762" y="24399479"/>
            <a:ext cx="7464325" cy="4373869"/>
          </a:xfrm>
          <a:prstGeom prst="rect">
            <a:avLst/>
          </a:prstGeom>
          <a:noFill/>
          <a:ln w="57150" cmpd="thinThick">
            <a:noFill/>
            <a:miter lim="800000"/>
            <a:headEnd/>
            <a:tailEnd/>
          </a:ln>
          <a:effectLst/>
        </p:spPr>
        <p:txBody>
          <a:bodyPr lIns="49701" tIns="24850" rIns="49701" bIns="24850">
            <a:spAutoFit/>
          </a:bodyPr>
          <a:lstStyle/>
          <a:p>
            <a:pPr marL="278606" indent="-278606" algn="l" defTabSz="497880" eaLnBrk="0" hangingPunct="0">
              <a:lnSpc>
                <a:spcPct val="95000"/>
              </a:lnSpc>
            </a:pPr>
            <a:endParaRPr lang="en-US" sz="2275" b="1" u="sng">
              <a:latin typeface="Century Gothic"/>
              <a:cs typeface="Century Gothic"/>
            </a:endParaRPr>
          </a:p>
          <a:p>
            <a:pPr marL="278606" indent="-278606" algn="l" defTabSz="497880" eaLnBrk="0" hangingPunct="0">
              <a:lnSpc>
                <a:spcPct val="95000"/>
              </a:lnSpc>
              <a:buFontTx/>
              <a:buAutoNum type="arabicPeriod"/>
            </a:pPr>
            <a:r>
              <a:rPr lang="en-US" sz="2275" b="1">
                <a:latin typeface="Century Gothic"/>
                <a:cs typeface="Century Gothic"/>
              </a:rPr>
              <a:t>Xxxxxxxxxxxxxxxxxxxxxxxxxxxxxxxxxxxxxxxxxxxxxxxxxxxxxxxxxxxxxxxxxxxxxxxxxxxxxxxxxxxxxxxxxxx</a:t>
            </a:r>
          </a:p>
          <a:p>
            <a:pPr marL="278606" indent="-278606" algn="l" defTabSz="497880" eaLnBrk="0" hangingPunct="0">
              <a:lnSpc>
                <a:spcPct val="95000"/>
              </a:lnSpc>
              <a:buFontTx/>
              <a:buAutoNum type="arabicPeriod"/>
            </a:pPr>
            <a:r>
              <a:rPr lang="en-US" sz="2275" b="1">
                <a:latin typeface="Century Gothic"/>
                <a:cs typeface="Century Gothic"/>
              </a:rPr>
              <a:t>Xxxxxxxxxxxxxxxxxxxxxxxxxxxxxxxxxxxxxxxxxxxxxxxxxxxxxxxxxxxxxxxxxxxxxxxxxxxxxxxxxxxxxxxxxxxx</a:t>
            </a:r>
          </a:p>
          <a:p>
            <a:pPr marL="278606" indent="-278606" algn="l" defTabSz="497880" eaLnBrk="0" hangingPunct="0">
              <a:lnSpc>
                <a:spcPct val="95000"/>
              </a:lnSpc>
              <a:buFont typeface="Symbol" pitchFamily="18" charset="2"/>
              <a:buAutoNum type="arabicPeriod"/>
            </a:pPr>
            <a:r>
              <a:rPr lang="en-US" sz="2275" b="1">
                <a:latin typeface="Century Gothic"/>
                <a:cs typeface="Century Gothic"/>
              </a:rPr>
              <a:t>Xxxxxxxxxxxxxxxxxxxxxxxxxxxxxxxxxxxxxxxxxxxxxxxxxxxxxxxxxxxxxxxxxxxxxxxxxxxxxxxxxxxxxxxxxxxxxxxxxxxxxxxxxxxxxxxxxxxxxxx</a:t>
            </a:r>
          </a:p>
          <a:p>
            <a:pPr marL="278606" indent="-278606" algn="l" defTabSz="497880" eaLnBrk="0" hangingPunct="0">
              <a:lnSpc>
                <a:spcPct val="95000"/>
              </a:lnSpc>
              <a:buFont typeface="Symbol" pitchFamily="18" charset="2"/>
              <a:buAutoNum type="arabicPeriod"/>
            </a:pPr>
            <a:r>
              <a:rPr lang="en-US" sz="2275" b="1">
                <a:latin typeface="Century Gothic"/>
                <a:cs typeface="Century Gothic"/>
              </a:rPr>
              <a:t>Xxxxxxxxxxxxxxxxxxxxxxxxxxxxxxxxxxxxxxxxxxxxxxxxxxxxxxxxxxxxxxxxxxxxxxxxxxxxxxxxxxx</a:t>
            </a:r>
          </a:p>
          <a:p>
            <a:pPr marL="278606" indent="-278606" algn="l" defTabSz="497880" eaLnBrk="0" hangingPunct="0">
              <a:lnSpc>
                <a:spcPct val="95000"/>
              </a:lnSpc>
              <a:buFont typeface="Symbol" pitchFamily="18" charset="2"/>
              <a:buAutoNum type="arabicPeriod"/>
            </a:pPr>
            <a:endParaRPr lang="en-US" sz="2275" b="1">
              <a:latin typeface="Century Gothic"/>
              <a:cs typeface="Century Gothic"/>
            </a:endParaRPr>
          </a:p>
        </p:txBody>
      </p:sp>
      <p:sp>
        <p:nvSpPr>
          <p:cNvPr id="2087" name="Text Box 39"/>
          <p:cNvSpPr txBox="1">
            <a:spLocks noChangeArrowheads="1"/>
          </p:cNvSpPr>
          <p:nvPr/>
        </p:nvSpPr>
        <p:spPr bwMode="auto">
          <a:xfrm>
            <a:off x="18191956" y="10329862"/>
            <a:ext cx="7935119" cy="7272162"/>
          </a:xfrm>
          <a:prstGeom prst="rect">
            <a:avLst/>
          </a:prstGeom>
          <a:noFill/>
          <a:ln w="57150" cmpd="thinThick">
            <a:noFill/>
            <a:miter lim="800000"/>
            <a:headEnd/>
            <a:tailEnd/>
          </a:ln>
          <a:effectLst/>
        </p:spPr>
        <p:txBody>
          <a:bodyPr lIns="49701" tIns="24850" rIns="49701" bIns="24850">
            <a:spAutoFit/>
          </a:bodyPr>
          <a:lstStyle/>
          <a:p>
            <a:pPr algn="l" defTabSz="497880" eaLnBrk="0" hangingPunct="0">
              <a:lnSpc>
                <a:spcPct val="95000"/>
              </a:lnSpc>
            </a:pPr>
            <a:r>
              <a:rPr lang="en-US" sz="2275" dirty="0">
                <a:latin typeface="Century Gothic"/>
                <a:cs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497880" eaLnBrk="0" hangingPunct="0">
              <a:lnSpc>
                <a:spcPct val="95000"/>
              </a:lnSpc>
            </a:pPr>
            <a:endParaRPr lang="en-US" sz="2275" dirty="0">
              <a:latin typeface="Century Gothic"/>
              <a:cs typeface="Century Gothic"/>
            </a:endParaRPr>
          </a:p>
          <a:p>
            <a:pPr algn="l" defTabSz="497880" eaLnBrk="0" hangingPunct="0">
              <a:lnSpc>
                <a:spcPct val="95000"/>
              </a:lnSpc>
            </a:pPr>
            <a:r>
              <a:rPr lang="en-US" sz="2275" dirty="0">
                <a:latin typeface="Century Gothic"/>
                <a:cs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2275" b="1" dirty="0">
              <a:latin typeface="Century Gothic"/>
              <a:cs typeface="Century Gothic"/>
            </a:endParaRPr>
          </a:p>
          <a:p>
            <a:pPr algn="l" defTabSz="497880" eaLnBrk="0" hangingPunct="0">
              <a:lnSpc>
                <a:spcPct val="95000"/>
              </a:lnSpc>
            </a:pPr>
            <a:endParaRPr lang="en-US" sz="1625" dirty="0">
              <a:latin typeface="Century Gothic"/>
              <a:cs typeface="Century Gothic"/>
            </a:endParaRPr>
          </a:p>
        </p:txBody>
      </p:sp>
      <p:sp>
        <p:nvSpPr>
          <p:cNvPr id="2088" name="Text Box 40"/>
          <p:cNvSpPr txBox="1">
            <a:spLocks noChangeArrowheads="1"/>
          </p:cNvSpPr>
          <p:nvPr/>
        </p:nvSpPr>
        <p:spPr bwMode="auto">
          <a:xfrm>
            <a:off x="26952575" y="10364689"/>
            <a:ext cx="7873206" cy="7272162"/>
          </a:xfrm>
          <a:prstGeom prst="rect">
            <a:avLst/>
          </a:prstGeom>
          <a:noFill/>
          <a:ln w="57150" cmpd="thinThick">
            <a:noFill/>
            <a:miter lim="800000"/>
            <a:headEnd/>
            <a:tailEnd/>
          </a:ln>
          <a:effectLst/>
        </p:spPr>
        <p:txBody>
          <a:bodyPr lIns="49701" tIns="24850" rIns="49701" bIns="24850">
            <a:spAutoFit/>
          </a:bodyPr>
          <a:lstStyle/>
          <a:p>
            <a:pPr algn="l" defTabSz="497880" eaLnBrk="0" hangingPunct="0">
              <a:lnSpc>
                <a:spcPct val="95000"/>
              </a:lnSpc>
            </a:pPr>
            <a:r>
              <a:rPr lang="en-US" sz="2275">
                <a:latin typeface="Century Gothic"/>
                <a:cs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497880" eaLnBrk="0" hangingPunct="0">
              <a:lnSpc>
                <a:spcPct val="95000"/>
              </a:lnSpc>
            </a:pPr>
            <a:endParaRPr lang="en-US" sz="2275">
              <a:latin typeface="Century Gothic"/>
              <a:cs typeface="Century Gothic"/>
            </a:endParaRPr>
          </a:p>
          <a:p>
            <a:pPr algn="l" defTabSz="497880" eaLnBrk="0" hangingPunct="0">
              <a:lnSpc>
                <a:spcPct val="95000"/>
              </a:lnSpc>
            </a:pPr>
            <a:r>
              <a:rPr lang="en-US" sz="2275">
                <a:latin typeface="Century Gothic"/>
                <a:cs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2275" b="1">
              <a:latin typeface="Century Gothic"/>
              <a:cs typeface="Century Gothic"/>
            </a:endParaRPr>
          </a:p>
          <a:p>
            <a:pPr algn="l" defTabSz="497880" eaLnBrk="0" hangingPunct="0">
              <a:lnSpc>
                <a:spcPct val="95000"/>
              </a:lnSpc>
            </a:pPr>
            <a:endParaRPr lang="en-US" sz="1625">
              <a:latin typeface="Century Gothic"/>
              <a:cs typeface="Century Gothic"/>
            </a:endParaRPr>
          </a:p>
        </p:txBody>
      </p:sp>
      <p:sp>
        <p:nvSpPr>
          <p:cNvPr id="2090" name="Text Box 42"/>
          <p:cNvSpPr txBox="1">
            <a:spLocks noChangeArrowheads="1"/>
          </p:cNvSpPr>
          <p:nvPr/>
        </p:nvSpPr>
        <p:spPr bwMode="auto">
          <a:xfrm>
            <a:off x="681037" y="8410575"/>
            <a:ext cx="7986713" cy="1167692"/>
          </a:xfrm>
          <a:prstGeom prst="rect">
            <a:avLst/>
          </a:prstGeom>
          <a:noFill/>
          <a:ln w="9525">
            <a:noFill/>
            <a:miter lim="800000"/>
            <a:headEnd/>
            <a:tailEnd/>
          </a:ln>
          <a:effectLst/>
        </p:spPr>
        <p:txBody>
          <a:bodyPr>
            <a:spAutoFit/>
          </a:bodyPr>
          <a:lstStyle/>
          <a:p>
            <a:pPr defTabSz="3566418">
              <a:spcBef>
                <a:spcPct val="50000"/>
              </a:spcBef>
            </a:pPr>
            <a:r>
              <a:rPr lang="en-US" sz="6988" b="1" dirty="0">
                <a:latin typeface="Century Gothic"/>
                <a:cs typeface="Century Gothic"/>
              </a:rPr>
              <a:t>Introduction</a:t>
            </a:r>
          </a:p>
        </p:txBody>
      </p:sp>
      <p:sp>
        <p:nvSpPr>
          <p:cNvPr id="2091" name="Text Box 43"/>
          <p:cNvSpPr txBox="1">
            <a:spLocks noChangeArrowheads="1"/>
          </p:cNvSpPr>
          <p:nvPr/>
        </p:nvSpPr>
        <p:spPr bwMode="auto">
          <a:xfrm>
            <a:off x="18140362" y="8419604"/>
            <a:ext cx="7986713" cy="1167692"/>
          </a:xfrm>
          <a:prstGeom prst="rect">
            <a:avLst/>
          </a:prstGeom>
          <a:noFill/>
          <a:ln w="9525">
            <a:noFill/>
            <a:miter lim="800000"/>
            <a:headEnd/>
            <a:tailEnd/>
          </a:ln>
          <a:effectLst/>
        </p:spPr>
        <p:txBody>
          <a:bodyPr>
            <a:spAutoFit/>
          </a:bodyPr>
          <a:lstStyle/>
          <a:p>
            <a:pPr defTabSz="3566418">
              <a:spcBef>
                <a:spcPct val="50000"/>
              </a:spcBef>
            </a:pPr>
            <a:r>
              <a:rPr lang="en-US" sz="6988" b="1">
                <a:latin typeface="Century Gothic"/>
                <a:cs typeface="Century Gothic"/>
              </a:rPr>
              <a:t>Results</a:t>
            </a:r>
          </a:p>
        </p:txBody>
      </p:sp>
      <p:cxnSp>
        <p:nvCxnSpPr>
          <p:cNvPr id="33" name="Straight Connector 32"/>
          <p:cNvCxnSpPr/>
          <p:nvPr/>
        </p:nvCxnSpPr>
        <p:spPr>
          <a:xfrm>
            <a:off x="2092865" y="9770432"/>
            <a:ext cx="5196731"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11512753" y="9770432"/>
            <a:ext cx="3798726"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20732926" y="9770432"/>
            <a:ext cx="2833438"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28521809" y="9770432"/>
            <a:ext cx="4997017"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pic>
        <p:nvPicPr>
          <p:cNvPr id="6" name="Picture 5" descr="USA Logo_Primary_whit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4519" y="3932609"/>
            <a:ext cx="6354640" cy="3247806"/>
          </a:xfrm>
          <a:prstGeom prst="rect">
            <a:avLst/>
          </a:prstGeom>
        </p:spPr>
      </p:pic>
      <p:pic>
        <p:nvPicPr>
          <p:cNvPr id="2" name="Picture 1"/>
          <p:cNvPicPr>
            <a:picLocks noChangeAspect="1"/>
          </p:cNvPicPr>
          <p:nvPr/>
        </p:nvPicPr>
        <p:blipFill>
          <a:blip r:embed="rId4"/>
          <a:stretch>
            <a:fillRect/>
          </a:stretch>
        </p:blipFill>
        <p:spPr>
          <a:xfrm>
            <a:off x="27436113" y="3684983"/>
            <a:ext cx="6827581" cy="4056106"/>
          </a:xfrm>
          <a:prstGeom prst="rect">
            <a:avLst/>
          </a:prstGeom>
        </p:spPr>
      </p:pic>
    </p:spTree>
  </p:cSld>
  <p:clrMapOvr>
    <a:masterClrMapping/>
  </p:clrMapOvr>
</p:sld>
</file>

<file path=ppt/theme/theme1.xml><?xml version="1.0" encoding="utf-8"?>
<a:theme xmlns:a="http://schemas.openxmlformats.org/drawingml/2006/main" name="Default Design">
  <a:themeElements>
    <a:clrScheme name="Custom 28">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511</TotalTime>
  <Words>587</Words>
  <Application>Microsoft Office PowerPoint</Application>
  <PresentationFormat>Custom</PresentationFormat>
  <Paragraphs>44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Century Gothic</vt:lpstr>
      <vt:lpstr>Symbol</vt:lpstr>
      <vt:lpstr>Default Design</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Horizontal Poster</dc:title>
  <dc:creator>Ethan Shulda;www.postersession.com</dc:creator>
  <cp:keywords>www.postersession.com</cp:keywords>
  <dc:description>©MegaPrint Inc. 2009-2015</dc:description>
  <cp:lastModifiedBy>John Shelley-Trembay</cp:lastModifiedBy>
  <cp:revision>65</cp:revision>
  <cp:lastPrinted>2011-03-08T18:07:35Z</cp:lastPrinted>
  <dcterms:created xsi:type="dcterms:W3CDTF">2008-12-04T00:20:37Z</dcterms:created>
  <dcterms:modified xsi:type="dcterms:W3CDTF">2016-11-18T20:09:07Z</dcterms:modified>
  <cp:category>Research Poster</cp:category>
</cp:coreProperties>
</file>