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5661600" cy="32918400"/>
  <p:notesSz cx="32099250" cy="437483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836" userDrawn="1">
          <p15:clr>
            <a:srgbClr val="A4A3A4"/>
          </p15:clr>
        </p15:guide>
        <p15:guide id="2" orient="horz" pos="20196" userDrawn="1">
          <p15:clr>
            <a:srgbClr val="A4A3A4"/>
          </p15:clr>
        </p15:guide>
        <p15:guide id="3" orient="horz" pos="2148" userDrawn="1">
          <p15:clr>
            <a:srgbClr val="A4A3A4"/>
          </p15:clr>
        </p15:guide>
        <p15:guide id="4" pos="112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5B"/>
    <a:srgbClr val="00A9E0"/>
    <a:srgbClr val="EAEAEA"/>
    <a:srgbClr val="C0C0C0"/>
    <a:srgbClr val="0046D2"/>
    <a:srgbClr val="FF0000"/>
    <a:srgbClr val="698ED9"/>
    <a:srgbClr val="A7C4FF"/>
    <a:srgbClr val="003064"/>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varScale="1">
        <p:scale>
          <a:sx n="15" d="100"/>
          <a:sy n="15" d="100"/>
        </p:scale>
        <p:origin x="1992" y="150"/>
      </p:cViewPr>
      <p:guideLst>
        <p:guide orient="horz" pos="4836"/>
        <p:guide orient="horz" pos="20196"/>
        <p:guide orient="horz" pos="2148"/>
        <p:guide pos="1123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l">
              <a:defRPr sz="5700"/>
            </a:lvl1pPr>
          </a:lstStyle>
          <a:p>
            <a:endParaRPr lang="en-US" dirty="0"/>
          </a:p>
        </p:txBody>
      </p:sp>
      <p:sp>
        <p:nvSpPr>
          <p:cNvPr id="3075" name="Rectangle 3"/>
          <p:cNvSpPr>
            <a:spLocks noGrp="1" noChangeArrowheads="1"/>
          </p:cNvSpPr>
          <p:nvPr>
            <p:ph type="dt" idx="1"/>
          </p:nvPr>
        </p:nvSpPr>
        <p:spPr bwMode="auto">
          <a:xfrm>
            <a:off x="18181987"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r">
              <a:defRPr sz="5700"/>
            </a:lvl1pPr>
          </a:lstStyle>
          <a:p>
            <a:endParaRPr lang="en-US" dirty="0"/>
          </a:p>
        </p:txBody>
      </p:sp>
      <p:sp>
        <p:nvSpPr>
          <p:cNvPr id="3076" name="Rectangle 4"/>
          <p:cNvSpPr>
            <a:spLocks noGrp="1" noRot="1" noChangeAspect="1" noChangeArrowheads="1" noTextEdit="1"/>
          </p:cNvSpPr>
          <p:nvPr>
            <p:ph type="sldImg" idx="2"/>
          </p:nvPr>
        </p:nvSpPr>
        <p:spPr bwMode="auto">
          <a:xfrm>
            <a:off x="7164388" y="3276600"/>
            <a:ext cx="17778412" cy="16409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09927" y="20784215"/>
            <a:ext cx="25679400" cy="19686744"/>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l">
              <a:defRPr sz="5700"/>
            </a:lvl1pPr>
          </a:lstStyle>
          <a:p>
            <a:endParaRPr lang="en-US" dirty="0"/>
          </a:p>
        </p:txBody>
      </p:sp>
      <p:sp>
        <p:nvSpPr>
          <p:cNvPr id="3079" name="Rectangle 7"/>
          <p:cNvSpPr>
            <a:spLocks noGrp="1" noChangeArrowheads="1"/>
          </p:cNvSpPr>
          <p:nvPr>
            <p:ph type="sldNum" sz="quarter" idx="5"/>
          </p:nvPr>
        </p:nvSpPr>
        <p:spPr bwMode="auto">
          <a:xfrm>
            <a:off x="18181987"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r">
              <a:defRPr sz="5700"/>
            </a:lvl1pPr>
          </a:lstStyle>
          <a:p>
            <a:fld id="{7FB84CA5-7362-492D-8EBC-472296314F28}" type="slidenum">
              <a:rPr lang="en-US"/>
              <a:pPr/>
              <a:t>‹#›</a:t>
            </a:fld>
            <a:endParaRPr lang="en-US" dirty="0"/>
          </a:p>
        </p:txBody>
      </p:sp>
    </p:spTree>
    <p:extLst>
      <p:ext uri="{BB962C8B-B14F-4D97-AF65-F5344CB8AC3E}">
        <p14:creationId xmlns:p14="http://schemas.microsoft.com/office/powerpoint/2010/main"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D40FB-8398-4C90-906C-C9755161D6CD}" type="slidenum">
              <a:rPr lang="en-US"/>
              <a:pPr/>
              <a:t>1</a:t>
            </a:fld>
            <a:endParaRPr lang="en-US"/>
          </a:p>
        </p:txBody>
      </p:sp>
      <p:sp>
        <p:nvSpPr>
          <p:cNvPr id="4098" name="Rectangle 2"/>
          <p:cNvSpPr>
            <a:spLocks noGrp="1" noRot="1" noChangeAspect="1" noChangeArrowheads="1" noTextEdit="1"/>
          </p:cNvSpPr>
          <p:nvPr>
            <p:ph type="sldImg"/>
          </p:nvPr>
        </p:nvSpPr>
        <p:spPr>
          <a:xfrm>
            <a:off x="7164388" y="3276600"/>
            <a:ext cx="17778412" cy="16409988"/>
          </a:xfrm>
          <a:ln/>
        </p:spPr>
      </p:sp>
      <p:sp>
        <p:nvSpPr>
          <p:cNvPr id="40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23570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29110613" y="32395637"/>
            <a:ext cx="3365202" cy="21272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7" name="TextBox 6"/>
          <p:cNvSpPr txBox="1"/>
          <p:nvPr userDrawn="1"/>
        </p:nvSpPr>
        <p:spPr>
          <a:xfrm>
            <a:off x="32420905" y="32308800"/>
            <a:ext cx="1975669" cy="292388"/>
          </a:xfrm>
          <a:prstGeom prst="rect">
            <a:avLst/>
          </a:prstGeom>
          <a:noFill/>
        </p:spPr>
        <p:txBody>
          <a:bodyPr wrap="none" rtlCol="0">
            <a:spAutoFit/>
          </a:bodyPr>
          <a:lstStyle/>
          <a:p>
            <a:r>
              <a:rPr lang="en-US" sz="1300" dirty="0">
                <a:solidFill>
                  <a:schemeClr val="bg1"/>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3566418" rtl="0" fontAlgn="base">
        <a:spcBef>
          <a:spcPct val="0"/>
        </a:spcBef>
        <a:spcAft>
          <a:spcPct val="0"/>
        </a:spcAft>
        <a:defRPr sz="17144">
          <a:solidFill>
            <a:schemeClr val="tx2"/>
          </a:solidFill>
          <a:latin typeface="+mj-lt"/>
          <a:ea typeface="+mj-ea"/>
          <a:cs typeface="+mj-cs"/>
        </a:defRPr>
      </a:lvl1pPr>
      <a:lvl2pPr algn="ctr" defTabSz="3566418" rtl="0" fontAlgn="base">
        <a:spcBef>
          <a:spcPct val="0"/>
        </a:spcBef>
        <a:spcAft>
          <a:spcPct val="0"/>
        </a:spcAft>
        <a:defRPr sz="17144">
          <a:solidFill>
            <a:schemeClr val="tx2"/>
          </a:solidFill>
          <a:latin typeface="Arial" charset="0"/>
        </a:defRPr>
      </a:lvl2pPr>
      <a:lvl3pPr algn="ctr" defTabSz="3566418" rtl="0" fontAlgn="base">
        <a:spcBef>
          <a:spcPct val="0"/>
        </a:spcBef>
        <a:spcAft>
          <a:spcPct val="0"/>
        </a:spcAft>
        <a:defRPr sz="17144">
          <a:solidFill>
            <a:schemeClr val="tx2"/>
          </a:solidFill>
          <a:latin typeface="Arial" charset="0"/>
        </a:defRPr>
      </a:lvl3pPr>
      <a:lvl4pPr algn="ctr" defTabSz="3566418" rtl="0" fontAlgn="base">
        <a:spcBef>
          <a:spcPct val="0"/>
        </a:spcBef>
        <a:spcAft>
          <a:spcPct val="0"/>
        </a:spcAft>
        <a:defRPr sz="17144">
          <a:solidFill>
            <a:schemeClr val="tx2"/>
          </a:solidFill>
          <a:latin typeface="Arial" charset="0"/>
        </a:defRPr>
      </a:lvl4pPr>
      <a:lvl5pPr algn="ctr" defTabSz="3566418" rtl="0" fontAlgn="base">
        <a:spcBef>
          <a:spcPct val="0"/>
        </a:spcBef>
        <a:spcAft>
          <a:spcPct val="0"/>
        </a:spcAft>
        <a:defRPr sz="17144">
          <a:solidFill>
            <a:schemeClr val="tx2"/>
          </a:solidFill>
          <a:latin typeface="Arial" charset="0"/>
        </a:defRPr>
      </a:lvl5pPr>
      <a:lvl6pPr marL="371475" algn="ctr" defTabSz="3566418" rtl="0" fontAlgn="base">
        <a:spcBef>
          <a:spcPct val="0"/>
        </a:spcBef>
        <a:spcAft>
          <a:spcPct val="0"/>
        </a:spcAft>
        <a:defRPr sz="17144">
          <a:solidFill>
            <a:schemeClr val="tx2"/>
          </a:solidFill>
          <a:latin typeface="Arial" charset="0"/>
        </a:defRPr>
      </a:lvl6pPr>
      <a:lvl7pPr marL="742950" algn="ctr" defTabSz="3566418" rtl="0" fontAlgn="base">
        <a:spcBef>
          <a:spcPct val="0"/>
        </a:spcBef>
        <a:spcAft>
          <a:spcPct val="0"/>
        </a:spcAft>
        <a:defRPr sz="17144">
          <a:solidFill>
            <a:schemeClr val="tx2"/>
          </a:solidFill>
          <a:latin typeface="Arial" charset="0"/>
        </a:defRPr>
      </a:lvl7pPr>
      <a:lvl8pPr marL="1114425" algn="ctr" defTabSz="3566418" rtl="0" fontAlgn="base">
        <a:spcBef>
          <a:spcPct val="0"/>
        </a:spcBef>
        <a:spcAft>
          <a:spcPct val="0"/>
        </a:spcAft>
        <a:defRPr sz="17144">
          <a:solidFill>
            <a:schemeClr val="tx2"/>
          </a:solidFill>
          <a:latin typeface="Arial" charset="0"/>
        </a:defRPr>
      </a:lvl8pPr>
      <a:lvl9pPr marL="1485900" algn="ctr" defTabSz="3566418" rtl="0" fontAlgn="base">
        <a:spcBef>
          <a:spcPct val="0"/>
        </a:spcBef>
        <a:spcAft>
          <a:spcPct val="0"/>
        </a:spcAft>
        <a:defRPr sz="17144">
          <a:solidFill>
            <a:schemeClr val="tx2"/>
          </a:solidFill>
          <a:latin typeface="Arial" charset="0"/>
        </a:defRPr>
      </a:lvl9pPr>
    </p:titleStyle>
    <p:bodyStyle>
      <a:lvl1pPr marL="1337568" indent="-1337568" algn="l" defTabSz="3566418" rtl="0" fontAlgn="base">
        <a:spcBef>
          <a:spcPct val="20000"/>
        </a:spcBef>
        <a:spcAft>
          <a:spcPct val="0"/>
        </a:spcAft>
        <a:buChar char="•"/>
        <a:defRPr sz="12513">
          <a:solidFill>
            <a:schemeClr val="tx1"/>
          </a:solidFill>
          <a:latin typeface="+mn-lt"/>
          <a:ea typeface="+mn-ea"/>
          <a:cs typeface="+mn-cs"/>
        </a:defRPr>
      </a:lvl1pPr>
      <a:lvl2pPr marL="2896989" indent="-1114425" algn="l" defTabSz="3566418" rtl="0" fontAlgn="base">
        <a:spcBef>
          <a:spcPct val="20000"/>
        </a:spcBef>
        <a:spcAft>
          <a:spcPct val="0"/>
        </a:spcAft>
        <a:buChar char="–"/>
        <a:defRPr sz="10888">
          <a:solidFill>
            <a:schemeClr val="tx1"/>
          </a:solidFill>
          <a:latin typeface="+mn-lt"/>
        </a:defRPr>
      </a:lvl2pPr>
      <a:lvl3pPr marL="4457700" indent="-891282" algn="l" defTabSz="3566418" rtl="0" fontAlgn="base">
        <a:spcBef>
          <a:spcPct val="20000"/>
        </a:spcBef>
        <a:spcAft>
          <a:spcPct val="0"/>
        </a:spcAft>
        <a:buChar char="•"/>
        <a:defRPr sz="9344">
          <a:solidFill>
            <a:schemeClr val="tx1"/>
          </a:solidFill>
          <a:latin typeface="+mn-lt"/>
        </a:defRPr>
      </a:lvl3pPr>
      <a:lvl4pPr marL="6240264" indent="-891282" algn="l" defTabSz="3566418" rtl="0" fontAlgn="base">
        <a:spcBef>
          <a:spcPct val="20000"/>
        </a:spcBef>
        <a:spcAft>
          <a:spcPct val="0"/>
        </a:spcAft>
        <a:buChar char="–"/>
        <a:defRPr sz="7800">
          <a:solidFill>
            <a:schemeClr val="tx1"/>
          </a:solidFill>
          <a:latin typeface="+mn-lt"/>
        </a:defRPr>
      </a:lvl4pPr>
      <a:lvl5pPr marL="8024118" indent="-891282" algn="l" defTabSz="3566418" rtl="0" fontAlgn="base">
        <a:spcBef>
          <a:spcPct val="20000"/>
        </a:spcBef>
        <a:spcAft>
          <a:spcPct val="0"/>
        </a:spcAft>
        <a:buChar char="»"/>
        <a:defRPr sz="7800">
          <a:solidFill>
            <a:schemeClr val="tx1"/>
          </a:solidFill>
          <a:latin typeface="+mn-lt"/>
        </a:defRPr>
      </a:lvl5pPr>
      <a:lvl6pPr marL="8395593" indent="-891282" algn="l" defTabSz="3566418" rtl="0" fontAlgn="base">
        <a:spcBef>
          <a:spcPct val="20000"/>
        </a:spcBef>
        <a:spcAft>
          <a:spcPct val="0"/>
        </a:spcAft>
        <a:buChar char="»"/>
        <a:defRPr sz="7800">
          <a:solidFill>
            <a:schemeClr val="tx1"/>
          </a:solidFill>
          <a:latin typeface="+mn-lt"/>
        </a:defRPr>
      </a:lvl6pPr>
      <a:lvl7pPr marL="8767068" indent="-891282" algn="l" defTabSz="3566418" rtl="0" fontAlgn="base">
        <a:spcBef>
          <a:spcPct val="20000"/>
        </a:spcBef>
        <a:spcAft>
          <a:spcPct val="0"/>
        </a:spcAft>
        <a:buChar char="»"/>
        <a:defRPr sz="7800">
          <a:solidFill>
            <a:schemeClr val="tx1"/>
          </a:solidFill>
          <a:latin typeface="+mn-lt"/>
        </a:defRPr>
      </a:lvl7pPr>
      <a:lvl8pPr marL="9138543" indent="-891282" algn="l" defTabSz="3566418" rtl="0" fontAlgn="base">
        <a:spcBef>
          <a:spcPct val="20000"/>
        </a:spcBef>
        <a:spcAft>
          <a:spcPct val="0"/>
        </a:spcAft>
        <a:buChar char="»"/>
        <a:defRPr sz="7800">
          <a:solidFill>
            <a:schemeClr val="tx1"/>
          </a:solidFill>
          <a:latin typeface="+mn-lt"/>
        </a:defRPr>
      </a:lvl8pPr>
      <a:lvl9pPr marL="9510018" indent="-891282" algn="l" defTabSz="3566418" rtl="0" fontAlgn="base">
        <a:spcBef>
          <a:spcPct val="20000"/>
        </a:spcBef>
        <a:spcAft>
          <a:spcPct val="0"/>
        </a:spcAft>
        <a:buChar char="»"/>
        <a:defRPr sz="7800">
          <a:solidFill>
            <a:schemeClr val="tx1"/>
          </a:solidFill>
          <a:latin typeface="+mn-lt"/>
        </a:defRPr>
      </a:lvl9pPr>
    </p:bodyStyle>
    <p:otherStyle>
      <a:defPPr>
        <a:defRPr lang="en-US"/>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00A9E0"/>
            </a:gs>
            <a:gs pos="25000">
              <a:srgbClr val="00205B"/>
            </a:gs>
          </a:gsLst>
          <a:lin ang="4800000" scaled="0"/>
        </a:gradFill>
        <a:effectLst/>
      </p:bgPr>
    </p:bg>
    <p:spTree>
      <p:nvGrpSpPr>
        <p:cNvPr id="1" name=""/>
        <p:cNvGrpSpPr/>
        <p:nvPr/>
      </p:nvGrpSpPr>
      <p:grpSpPr>
        <a:xfrm>
          <a:off x="0" y="0"/>
          <a:ext cx="0" cy="0"/>
          <a:chOff x="0" y="0"/>
          <a:chExt cx="0" cy="0"/>
        </a:xfrm>
      </p:grpSpPr>
      <p:sp>
        <p:nvSpPr>
          <p:cNvPr id="32" name="AutoShape 4"/>
          <p:cNvSpPr>
            <a:spLocks noChangeArrowheads="1"/>
          </p:cNvSpPr>
          <p:nvPr/>
        </p:nvSpPr>
        <p:spPr bwMode="auto">
          <a:xfrm>
            <a:off x="26691244" y="8039100"/>
            <a:ext cx="8420100" cy="21112163"/>
          </a:xfrm>
          <a:prstGeom prst="roundRect">
            <a:avLst>
              <a:gd name="adj" fmla="val 3442"/>
            </a:avLst>
          </a:prstGeom>
          <a:solidFill>
            <a:schemeClr val="bg1"/>
          </a:solidFill>
          <a:ln w="9525">
            <a:noFill/>
            <a:round/>
            <a:headEnd/>
            <a:tailEnd/>
          </a:ln>
          <a:effectLst/>
        </p:spPr>
        <p:txBody>
          <a:bodyPr wrap="none" anchor="ctr"/>
          <a:lstStyle/>
          <a:p>
            <a:endParaRPr lang="en-US" sz="6988" dirty="0"/>
          </a:p>
        </p:txBody>
      </p:sp>
      <p:sp>
        <p:nvSpPr>
          <p:cNvPr id="31" name="AutoShape 4"/>
          <p:cNvSpPr>
            <a:spLocks noChangeArrowheads="1"/>
          </p:cNvSpPr>
          <p:nvPr/>
        </p:nvSpPr>
        <p:spPr bwMode="auto">
          <a:xfrm>
            <a:off x="17937072" y="8039100"/>
            <a:ext cx="8420100" cy="21112163"/>
          </a:xfrm>
          <a:prstGeom prst="roundRect">
            <a:avLst>
              <a:gd name="adj" fmla="val 3442"/>
            </a:avLst>
          </a:prstGeom>
          <a:solidFill>
            <a:schemeClr val="bg1"/>
          </a:solidFill>
          <a:ln w="9525">
            <a:noFill/>
            <a:round/>
            <a:headEnd/>
            <a:tailEnd/>
          </a:ln>
          <a:effectLst/>
        </p:spPr>
        <p:txBody>
          <a:bodyPr wrap="none" anchor="ctr"/>
          <a:lstStyle/>
          <a:p>
            <a:endParaRPr lang="en-US" sz="6988" dirty="0"/>
          </a:p>
        </p:txBody>
      </p:sp>
      <p:sp>
        <p:nvSpPr>
          <p:cNvPr id="29" name="AutoShape 4"/>
          <p:cNvSpPr>
            <a:spLocks noChangeArrowheads="1"/>
          </p:cNvSpPr>
          <p:nvPr/>
        </p:nvSpPr>
        <p:spPr bwMode="auto">
          <a:xfrm>
            <a:off x="9216186" y="8039100"/>
            <a:ext cx="8420100" cy="21112163"/>
          </a:xfrm>
          <a:prstGeom prst="roundRect">
            <a:avLst>
              <a:gd name="adj" fmla="val 3442"/>
            </a:avLst>
          </a:prstGeom>
          <a:solidFill>
            <a:schemeClr val="bg1"/>
          </a:solidFill>
          <a:ln w="9525">
            <a:noFill/>
            <a:round/>
            <a:headEnd/>
            <a:tailEnd/>
          </a:ln>
          <a:effectLst/>
        </p:spPr>
        <p:txBody>
          <a:bodyPr wrap="none" anchor="ctr"/>
          <a:lstStyle/>
          <a:p>
            <a:endParaRPr lang="en-US" sz="6988" dirty="0"/>
          </a:p>
        </p:txBody>
      </p:sp>
      <p:sp>
        <p:nvSpPr>
          <p:cNvPr id="23" name="AutoShape 4"/>
          <p:cNvSpPr>
            <a:spLocks noChangeArrowheads="1"/>
          </p:cNvSpPr>
          <p:nvPr/>
        </p:nvSpPr>
        <p:spPr bwMode="auto">
          <a:xfrm>
            <a:off x="495300" y="8039100"/>
            <a:ext cx="8420100" cy="21112163"/>
          </a:xfrm>
          <a:prstGeom prst="roundRect">
            <a:avLst>
              <a:gd name="adj" fmla="val 3442"/>
            </a:avLst>
          </a:prstGeom>
          <a:solidFill>
            <a:schemeClr val="bg1"/>
          </a:solidFill>
          <a:ln w="9525">
            <a:noFill/>
            <a:round/>
            <a:headEnd/>
            <a:tailEnd/>
          </a:ln>
          <a:effectLst/>
        </p:spPr>
        <p:txBody>
          <a:bodyPr wrap="none" anchor="ctr"/>
          <a:lstStyle/>
          <a:p>
            <a:endParaRPr lang="en-US" sz="6988" dirty="0"/>
          </a:p>
        </p:txBody>
      </p:sp>
      <p:sp>
        <p:nvSpPr>
          <p:cNvPr id="2057" name="Text Box 9"/>
          <p:cNvSpPr txBox="1">
            <a:spLocks noChangeArrowheads="1"/>
          </p:cNvSpPr>
          <p:nvPr/>
        </p:nvSpPr>
        <p:spPr bwMode="auto">
          <a:xfrm>
            <a:off x="732631" y="10334132"/>
            <a:ext cx="7945438" cy="16341781"/>
          </a:xfrm>
          <a:prstGeom prst="rect">
            <a:avLst/>
          </a:prstGeom>
          <a:noFill/>
          <a:ln w="9525">
            <a:noFill/>
            <a:miter lim="800000"/>
            <a:headEnd/>
            <a:tailEnd/>
          </a:ln>
          <a:effectLst/>
        </p:spPr>
        <p:txBody>
          <a:bodyPr>
            <a:spAutoFit/>
          </a:bodyPr>
          <a:lstStyle/>
          <a:p>
            <a:pPr algn="l" defTabSz="3566418" eaLnBrk="0" hangingPunct="0">
              <a:lnSpc>
                <a:spcPct val="95000"/>
              </a:lnSpc>
            </a:pPr>
            <a:r>
              <a:rPr lang="en-US" sz="1950" dirty="0">
                <a:latin typeface="Century Gothic"/>
                <a:cs typeface="Century Gothic"/>
              </a:rPr>
              <a:t>We hope you find this template useful! This one is set up to yield a 48x36” (4x3’) horizontal poster.</a:t>
            </a:r>
          </a:p>
          <a:p>
            <a:pPr algn="l" defTabSz="3566418" eaLnBrk="0" hangingPunct="0">
              <a:lnSpc>
                <a:spcPct val="95000"/>
              </a:lnSpc>
            </a:pPr>
            <a:endParaRPr lang="en-US" sz="1950" dirty="0">
              <a:latin typeface="Century Gothic"/>
              <a:cs typeface="Century Gothic"/>
            </a:endParaRPr>
          </a:p>
          <a:p>
            <a:pPr algn="l" defTabSz="3566418" eaLnBrk="0" hangingPunct="0">
              <a:lnSpc>
                <a:spcPct val="95000"/>
              </a:lnSpc>
            </a:pPr>
            <a:r>
              <a:rPr lang="en-US" sz="1950" dirty="0">
                <a:latin typeface="Century Gothic"/>
                <a:cs typeface="Century Gothic"/>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3566418" eaLnBrk="0" hangingPunct="0">
              <a:lnSpc>
                <a:spcPct val="95000"/>
              </a:lnSpc>
            </a:pPr>
            <a:endParaRPr lang="en-US" sz="1950" dirty="0">
              <a:latin typeface="Century Gothic"/>
              <a:cs typeface="Century Gothic"/>
            </a:endParaRPr>
          </a:p>
          <a:p>
            <a:pPr algn="l" defTabSz="3566418" eaLnBrk="0" hangingPunct="0">
              <a:lnSpc>
                <a:spcPct val="95000"/>
              </a:lnSpc>
            </a:pPr>
            <a:r>
              <a:rPr lang="en-US" sz="1950" dirty="0">
                <a:latin typeface="Century Gothic"/>
                <a:cs typeface="Century Gothic"/>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your poster’s text boxes should be at least 24 point. </a:t>
            </a:r>
          </a:p>
          <a:p>
            <a:pPr algn="l" defTabSz="3566418" eaLnBrk="0" hangingPunct="0">
              <a:lnSpc>
                <a:spcPct val="95000"/>
              </a:lnSpc>
            </a:pPr>
            <a:endParaRPr lang="en-US" sz="1950" dirty="0">
              <a:latin typeface="Century Gothic"/>
              <a:cs typeface="Century Gothic"/>
            </a:endParaRPr>
          </a:p>
          <a:p>
            <a:pPr algn="l" defTabSz="3566418" eaLnBrk="0" hangingPunct="0">
              <a:lnSpc>
                <a:spcPct val="95000"/>
              </a:lnSpc>
            </a:pPr>
            <a:r>
              <a:rPr lang="en-US" sz="1950" dirty="0">
                <a:latin typeface="Century Gothic"/>
                <a:cs typeface="Century Gothic"/>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3566418" eaLnBrk="0" hangingPunct="0">
              <a:lnSpc>
                <a:spcPct val="95000"/>
              </a:lnSpc>
            </a:pPr>
            <a:endParaRPr lang="en-US" sz="1950" dirty="0">
              <a:latin typeface="Century Gothic"/>
              <a:cs typeface="Century Gothic"/>
            </a:endParaRPr>
          </a:p>
          <a:p>
            <a:pPr algn="l" defTabSz="3566418" eaLnBrk="0" hangingPunct="0">
              <a:lnSpc>
                <a:spcPct val="95000"/>
              </a:lnSpc>
            </a:pPr>
            <a:r>
              <a:rPr lang="en-US" sz="1950" dirty="0">
                <a:latin typeface="Century Gothic"/>
                <a:cs typeface="Century Gothic"/>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3566418" eaLnBrk="0" hangingPunct="0">
              <a:lnSpc>
                <a:spcPct val="95000"/>
              </a:lnSpc>
            </a:pPr>
            <a:endParaRPr lang="en-US" sz="1950" dirty="0">
              <a:latin typeface="Century Gothic"/>
              <a:cs typeface="Century Gothic"/>
            </a:endParaRPr>
          </a:p>
          <a:p>
            <a:pPr algn="l" defTabSz="3566418" eaLnBrk="0" hangingPunct="0">
              <a:lnSpc>
                <a:spcPct val="95000"/>
              </a:lnSpc>
            </a:pPr>
            <a:r>
              <a:rPr lang="en-US" sz="1950" b="1" dirty="0">
                <a:latin typeface="Century Gothic"/>
                <a:cs typeface="Century Gothic"/>
              </a:rPr>
              <a:t>How to bring things in from Excel® and Word®</a:t>
            </a:r>
            <a:endParaRPr lang="en-US" sz="1950" dirty="0">
              <a:latin typeface="Century Gothic"/>
              <a:cs typeface="Century Gothic"/>
            </a:endParaRPr>
          </a:p>
          <a:p>
            <a:pPr algn="l" defTabSz="3566418" eaLnBrk="0" hangingPunct="0">
              <a:lnSpc>
                <a:spcPct val="95000"/>
              </a:lnSpc>
            </a:pPr>
            <a:endParaRPr lang="en-US" sz="1950" dirty="0">
              <a:latin typeface="Century Gothic"/>
              <a:cs typeface="Century Gothic"/>
            </a:endParaRPr>
          </a:p>
          <a:p>
            <a:pPr algn="l" defTabSz="3566418" eaLnBrk="0" hangingPunct="0">
              <a:lnSpc>
                <a:spcPct val="95000"/>
              </a:lnSpc>
            </a:pPr>
            <a:r>
              <a:rPr lang="en-US" sz="1950" b="1" dirty="0">
                <a:latin typeface="Century Gothic"/>
                <a:cs typeface="Century Gothic"/>
              </a:rPr>
              <a:t>Excel</a:t>
            </a:r>
            <a:r>
              <a:rPr lang="en-US" sz="1950" dirty="0">
                <a:latin typeface="Century Gothic"/>
                <a:cs typeface="Century Gothic"/>
              </a:rPr>
              <a:t>- select the chart, then copy (</a:t>
            </a:r>
            <a:r>
              <a:rPr lang="en-US" sz="1950" dirty="0" err="1">
                <a:latin typeface="Century Gothic"/>
                <a:cs typeface="Century Gothic"/>
              </a:rPr>
              <a:t>ctl+C</a:t>
            </a:r>
            <a:r>
              <a:rPr lang="en-US" sz="1950" dirty="0">
                <a:latin typeface="Century Gothic"/>
                <a:cs typeface="Century Gothic"/>
              </a:rPr>
              <a:t>), and paste (</a:t>
            </a:r>
            <a:r>
              <a:rPr lang="en-US" sz="1950" dirty="0" err="1">
                <a:latin typeface="Century Gothic"/>
                <a:cs typeface="Century Gothic"/>
              </a:rPr>
              <a:t>ctl+V</a:t>
            </a:r>
            <a:r>
              <a:rPr lang="en-US" sz="1950" dirty="0">
                <a:latin typeface="Century Gothic"/>
                <a:cs typeface="Century Gothic"/>
              </a:rPr>
              <a:t>) into PowerPoint®. The chart can then be stretched to fit or edited as required. </a:t>
            </a:r>
            <a:r>
              <a:rPr lang="en-US" sz="1950" b="1" i="1" u="sng" dirty="0">
                <a:latin typeface="Century Gothic"/>
                <a:cs typeface="Century Gothic"/>
              </a:rPr>
              <a:t>Watch out</a:t>
            </a:r>
            <a:r>
              <a:rPr lang="en-US" sz="1950" dirty="0">
                <a:latin typeface="Century Gothic"/>
                <a:cs typeface="Century Gothic"/>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3566418" eaLnBrk="0" hangingPunct="0">
              <a:lnSpc>
                <a:spcPct val="95000"/>
              </a:lnSpc>
            </a:pPr>
            <a:endParaRPr lang="en-US" sz="1950" dirty="0">
              <a:latin typeface="Century Gothic"/>
              <a:cs typeface="Century Gothic"/>
            </a:endParaRPr>
          </a:p>
          <a:p>
            <a:pPr algn="l" defTabSz="3566418" eaLnBrk="0" hangingPunct="0">
              <a:lnSpc>
                <a:spcPct val="95000"/>
              </a:lnSpc>
            </a:pPr>
            <a:r>
              <a:rPr lang="en-US" sz="1950" b="1" dirty="0">
                <a:latin typeface="Century Gothic"/>
                <a:cs typeface="Century Gothic"/>
              </a:rPr>
              <a:t>Word</a:t>
            </a:r>
            <a:r>
              <a:rPr lang="en-US" sz="1950" dirty="0">
                <a:latin typeface="Century Gothic"/>
                <a:cs typeface="Century Gothic"/>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3566418" eaLnBrk="0" hangingPunct="0">
              <a:lnSpc>
                <a:spcPct val="95000"/>
              </a:lnSpc>
            </a:pPr>
            <a:endParaRPr lang="en-US" sz="1950" dirty="0">
              <a:latin typeface="Century Gothic"/>
              <a:cs typeface="Century Gothic"/>
            </a:endParaRPr>
          </a:p>
          <a:p>
            <a:pPr algn="l" defTabSz="3566418" eaLnBrk="0" hangingPunct="0">
              <a:lnSpc>
                <a:spcPct val="95000"/>
              </a:lnSpc>
            </a:pPr>
            <a:r>
              <a:rPr lang="en-US" sz="1950" b="1" dirty="0">
                <a:latin typeface="Century Gothic"/>
                <a:cs typeface="Century Gothic"/>
              </a:rPr>
              <a:t>Tables</a:t>
            </a:r>
            <a:r>
              <a:rPr lang="en-US" sz="1950" dirty="0">
                <a:latin typeface="Century Gothic"/>
                <a:cs typeface="Century Gothic"/>
              </a:rPr>
              <a:t> that come in funny can often be fixed by doing paste &gt;special &gt;enhanced metafile.</a:t>
            </a:r>
          </a:p>
          <a:p>
            <a:pPr algn="l" defTabSz="3566418" eaLnBrk="0" hangingPunct="0">
              <a:lnSpc>
                <a:spcPct val="95000"/>
              </a:lnSpc>
            </a:pPr>
            <a:endParaRPr lang="en-US" sz="1950" b="1" dirty="0">
              <a:latin typeface="Century Gothic"/>
              <a:cs typeface="Century Gothic"/>
            </a:endParaRPr>
          </a:p>
          <a:p>
            <a:pPr algn="l" defTabSz="3566418" eaLnBrk="0" hangingPunct="0">
              <a:lnSpc>
                <a:spcPct val="95000"/>
              </a:lnSpc>
            </a:pPr>
            <a:r>
              <a:rPr lang="en-US" sz="1950" b="1" dirty="0">
                <a:latin typeface="Century Gothic"/>
                <a:cs typeface="Century Gothic"/>
              </a:rPr>
              <a:t>Photos</a:t>
            </a:r>
            <a:endParaRPr lang="en-US" sz="1950" dirty="0">
              <a:latin typeface="Century Gothic"/>
              <a:cs typeface="Century Gothic"/>
            </a:endParaRPr>
          </a:p>
          <a:p>
            <a:pPr algn="l" defTabSz="3566418" eaLnBrk="0" hangingPunct="0">
              <a:lnSpc>
                <a:spcPct val="95000"/>
              </a:lnSpc>
            </a:pPr>
            <a:endParaRPr lang="en-US" sz="1950" dirty="0">
              <a:latin typeface="Century Gothic"/>
              <a:cs typeface="Century Gothic"/>
            </a:endParaRPr>
          </a:p>
          <a:p>
            <a:pPr algn="l" defTabSz="3566418" eaLnBrk="0" hangingPunct="0">
              <a:lnSpc>
                <a:spcPct val="95000"/>
              </a:lnSpc>
            </a:pPr>
            <a:r>
              <a:rPr lang="en-US" sz="1950" dirty="0">
                <a:latin typeface="Century Gothic"/>
                <a:cs typeface="Century Gothic"/>
              </a:rPr>
              <a:t>We need images to be 72 to 100 dpi in their </a:t>
            </a:r>
            <a:r>
              <a:rPr lang="en-US" sz="1950" u="sng" dirty="0">
                <a:latin typeface="Century Gothic"/>
                <a:cs typeface="Century Gothic"/>
              </a:rPr>
              <a:t>final size</a:t>
            </a:r>
            <a:r>
              <a:rPr lang="en-US" sz="1950" dirty="0">
                <a:latin typeface="Century Gothic"/>
                <a:cs typeface="Century Gothic"/>
              </a:rPr>
              <a:t>, a rough rule of thumb that a  500 kb jpg (2 megapixel) image file can go up to 12x16” on your poster. Do insert &gt;from file to import them.</a:t>
            </a:r>
          </a:p>
          <a:p>
            <a:pPr algn="l" defTabSz="3566418" eaLnBrk="0" hangingPunct="0">
              <a:lnSpc>
                <a:spcPct val="95000"/>
              </a:lnSpc>
            </a:pPr>
            <a:endParaRPr lang="en-US" sz="1950" b="1" dirty="0">
              <a:latin typeface="Century Gothic"/>
              <a:cs typeface="Century Gothic"/>
            </a:endParaRPr>
          </a:p>
          <a:p>
            <a:pPr algn="l" defTabSz="3566418" eaLnBrk="0" hangingPunct="0">
              <a:lnSpc>
                <a:spcPct val="95000"/>
              </a:lnSpc>
            </a:pPr>
            <a:r>
              <a:rPr lang="en-US" sz="1950" b="1" dirty="0">
                <a:latin typeface="Century Gothic"/>
                <a:cs typeface="Century Gothic"/>
              </a:rPr>
              <a:t>Preview: </a:t>
            </a:r>
            <a:r>
              <a:rPr lang="en-US" sz="1950" dirty="0">
                <a:latin typeface="Century Gothic"/>
                <a:cs typeface="Century Gothic"/>
              </a:rPr>
              <a:t>To see your in poster in actual size, go to view-zoom-100%. It’s important to walk through your poster viewing it at full size to be sure it’s going to look OK.</a:t>
            </a:r>
          </a:p>
        </p:txBody>
      </p:sp>
      <p:sp>
        <p:nvSpPr>
          <p:cNvPr id="2058" name="Text Box 10"/>
          <p:cNvSpPr txBox="1">
            <a:spLocks noChangeArrowheads="1"/>
          </p:cNvSpPr>
          <p:nvPr/>
        </p:nvSpPr>
        <p:spPr bwMode="auto">
          <a:xfrm>
            <a:off x="9410700" y="8410575"/>
            <a:ext cx="7986713" cy="1167692"/>
          </a:xfrm>
          <a:prstGeom prst="rect">
            <a:avLst/>
          </a:prstGeom>
          <a:noFill/>
          <a:ln w="9525">
            <a:noFill/>
            <a:miter lim="800000"/>
            <a:headEnd/>
            <a:tailEnd/>
          </a:ln>
          <a:effectLst/>
        </p:spPr>
        <p:txBody>
          <a:bodyPr>
            <a:spAutoFit/>
          </a:bodyPr>
          <a:lstStyle/>
          <a:p>
            <a:pPr defTabSz="3566418">
              <a:spcBef>
                <a:spcPct val="50000"/>
              </a:spcBef>
            </a:pPr>
            <a:r>
              <a:rPr lang="en-US" sz="6988" b="1" dirty="0">
                <a:latin typeface="Century Gothic"/>
                <a:cs typeface="Century Gothic"/>
              </a:rPr>
              <a:t>Methods</a:t>
            </a:r>
          </a:p>
        </p:txBody>
      </p:sp>
      <p:sp>
        <p:nvSpPr>
          <p:cNvPr id="2059" name="Text Box 11"/>
          <p:cNvSpPr txBox="1">
            <a:spLocks noChangeArrowheads="1"/>
          </p:cNvSpPr>
          <p:nvPr/>
        </p:nvSpPr>
        <p:spPr bwMode="auto">
          <a:xfrm>
            <a:off x="26993850" y="8415734"/>
            <a:ext cx="7986713" cy="1167692"/>
          </a:xfrm>
          <a:prstGeom prst="rect">
            <a:avLst/>
          </a:prstGeom>
          <a:noFill/>
          <a:ln w="9525">
            <a:noFill/>
            <a:miter lim="800000"/>
            <a:headEnd/>
            <a:tailEnd/>
          </a:ln>
          <a:effectLst/>
        </p:spPr>
        <p:txBody>
          <a:bodyPr>
            <a:spAutoFit/>
          </a:bodyPr>
          <a:lstStyle/>
          <a:p>
            <a:pPr defTabSz="3566418">
              <a:spcBef>
                <a:spcPct val="50000"/>
              </a:spcBef>
            </a:pPr>
            <a:r>
              <a:rPr lang="en-US" sz="6988" b="1">
                <a:latin typeface="Century Gothic"/>
                <a:cs typeface="Century Gothic"/>
              </a:rPr>
              <a:t>Conclusions</a:t>
            </a:r>
          </a:p>
        </p:txBody>
      </p:sp>
      <p:sp>
        <p:nvSpPr>
          <p:cNvPr id="2062" name="Text Box 14"/>
          <p:cNvSpPr txBox="1">
            <a:spLocks noChangeArrowheads="1"/>
          </p:cNvSpPr>
          <p:nvPr/>
        </p:nvSpPr>
        <p:spPr bwMode="auto">
          <a:xfrm>
            <a:off x="990600" y="3890963"/>
            <a:ext cx="33247013" cy="3330720"/>
          </a:xfrm>
          <a:prstGeom prst="rect">
            <a:avLst/>
          </a:prstGeom>
          <a:noFill/>
          <a:ln w="9525">
            <a:noFill/>
            <a:miter lim="800000"/>
            <a:headEnd/>
            <a:tailEnd/>
          </a:ln>
          <a:effectLst/>
        </p:spPr>
        <p:txBody>
          <a:bodyPr>
            <a:spAutoFit/>
          </a:bodyPr>
          <a:lstStyle/>
          <a:p>
            <a:pPr defTabSz="3566418">
              <a:spcBef>
                <a:spcPct val="50000"/>
              </a:spcBef>
            </a:pPr>
            <a:r>
              <a:rPr lang="en-US" sz="10156" b="1" dirty="0">
                <a:solidFill>
                  <a:srgbClr val="FFFFFF"/>
                </a:solidFill>
                <a:latin typeface="Century Gothic"/>
                <a:cs typeface="Century Gothic"/>
              </a:rPr>
              <a:t>Title of the Research Study</a:t>
            </a:r>
          </a:p>
          <a:p>
            <a:pPr defTabSz="3566418"/>
            <a:r>
              <a:rPr lang="en-US" sz="6988" b="1" dirty="0">
                <a:solidFill>
                  <a:srgbClr val="FFFFFF"/>
                </a:solidFill>
                <a:latin typeface="Century Gothic"/>
                <a:cs typeface="Century Gothic"/>
              </a:rPr>
              <a:t>PEOPLE WHO DID THE STUDY</a:t>
            </a:r>
          </a:p>
          <a:p>
            <a:pPr defTabSz="3566418"/>
            <a:r>
              <a:rPr lang="en-US" sz="3900" b="1" i="1" dirty="0">
                <a:solidFill>
                  <a:srgbClr val="FFFFFF"/>
                </a:solidFill>
                <a:latin typeface="Century Gothic"/>
                <a:cs typeface="Century Gothic"/>
              </a:rPr>
              <a:t>UNIVERSITIES AND/OR  HOSPITALS THEY ARE AFFILIATED WITH</a:t>
            </a:r>
            <a:endParaRPr lang="en-US" sz="6988" dirty="0">
              <a:solidFill>
                <a:srgbClr val="FFFFFF"/>
              </a:solidFill>
              <a:latin typeface="Century Gothic"/>
              <a:cs typeface="Century Gothic"/>
            </a:endParaRPr>
          </a:p>
        </p:txBody>
      </p:sp>
      <p:sp>
        <p:nvSpPr>
          <p:cNvPr id="2073" name="Text Box 25"/>
          <p:cNvSpPr txBox="1">
            <a:spLocks noChangeArrowheads="1"/>
          </p:cNvSpPr>
          <p:nvPr/>
        </p:nvSpPr>
        <p:spPr bwMode="auto">
          <a:xfrm>
            <a:off x="18888472" y="19926301"/>
            <a:ext cx="6748463" cy="904991"/>
          </a:xfrm>
          <a:prstGeom prst="rect">
            <a:avLst/>
          </a:prstGeom>
          <a:noFill/>
          <a:ln w="9525">
            <a:noFill/>
            <a:miter lim="800000"/>
            <a:headEnd/>
            <a:tailEnd/>
          </a:ln>
          <a:effectLst/>
        </p:spPr>
        <p:txBody>
          <a:bodyPr>
            <a:spAutoFit/>
          </a:bodyPr>
          <a:lstStyle/>
          <a:p>
            <a:pPr defTabSz="3566418">
              <a:spcBef>
                <a:spcPct val="50000"/>
              </a:spcBef>
            </a:pPr>
            <a:r>
              <a:rPr lang="en-US" sz="5281" b="1" i="1" dirty="0">
                <a:latin typeface="Century Gothic"/>
                <a:cs typeface="Century Gothic"/>
              </a:rPr>
              <a:t>Figure #2</a:t>
            </a:r>
          </a:p>
        </p:txBody>
      </p:sp>
      <p:sp>
        <p:nvSpPr>
          <p:cNvPr id="2074" name="AutoShape 26"/>
          <p:cNvSpPr>
            <a:spLocks noChangeArrowheads="1"/>
          </p:cNvSpPr>
          <p:nvPr/>
        </p:nvSpPr>
        <p:spPr bwMode="auto">
          <a:xfrm>
            <a:off x="18732401" y="21536025"/>
            <a:ext cx="6810375" cy="6810375"/>
          </a:xfrm>
          <a:prstGeom prst="flowChartOr">
            <a:avLst/>
          </a:prstGeom>
          <a:solidFill>
            <a:schemeClr val="bg1"/>
          </a:solidFill>
          <a:ln w="9525">
            <a:solidFill>
              <a:schemeClr val="tx1"/>
            </a:solidFill>
            <a:round/>
            <a:headEnd/>
            <a:tailEnd/>
          </a:ln>
          <a:effectLst/>
        </p:spPr>
        <p:txBody>
          <a:bodyPr wrap="none" anchor="ctr"/>
          <a:lstStyle/>
          <a:p>
            <a:endParaRPr lang="en-US" sz="6988"/>
          </a:p>
        </p:txBody>
      </p:sp>
      <p:sp>
        <p:nvSpPr>
          <p:cNvPr id="2075" name="Text Box 27"/>
          <p:cNvSpPr txBox="1">
            <a:spLocks noChangeArrowheads="1"/>
          </p:cNvSpPr>
          <p:nvPr/>
        </p:nvSpPr>
        <p:spPr bwMode="auto">
          <a:xfrm>
            <a:off x="27357586" y="23517226"/>
            <a:ext cx="6748463" cy="904991"/>
          </a:xfrm>
          <a:prstGeom prst="rect">
            <a:avLst/>
          </a:prstGeom>
          <a:noFill/>
          <a:ln w="9525">
            <a:noFill/>
            <a:miter lim="800000"/>
            <a:headEnd/>
            <a:tailEnd/>
          </a:ln>
          <a:effectLst/>
        </p:spPr>
        <p:txBody>
          <a:bodyPr>
            <a:spAutoFit/>
          </a:bodyPr>
          <a:lstStyle/>
          <a:p>
            <a:pPr defTabSz="3566418">
              <a:spcBef>
                <a:spcPct val="50000"/>
              </a:spcBef>
            </a:pPr>
            <a:r>
              <a:rPr lang="en-US" sz="5281">
                <a:latin typeface="Century Gothic"/>
                <a:cs typeface="Century Gothic"/>
              </a:rPr>
              <a:t>Bibliography</a:t>
            </a:r>
          </a:p>
        </p:txBody>
      </p:sp>
      <p:sp>
        <p:nvSpPr>
          <p:cNvPr id="2086" name="Text Box 38"/>
          <p:cNvSpPr txBox="1">
            <a:spLocks noChangeArrowheads="1"/>
          </p:cNvSpPr>
          <p:nvPr/>
        </p:nvSpPr>
        <p:spPr bwMode="auto">
          <a:xfrm>
            <a:off x="27144762" y="24399479"/>
            <a:ext cx="7464325" cy="4373869"/>
          </a:xfrm>
          <a:prstGeom prst="rect">
            <a:avLst/>
          </a:prstGeom>
          <a:noFill/>
          <a:ln w="57150" cmpd="thinThick">
            <a:noFill/>
            <a:miter lim="800000"/>
            <a:headEnd/>
            <a:tailEnd/>
          </a:ln>
          <a:effectLst/>
        </p:spPr>
        <p:txBody>
          <a:bodyPr lIns="49701" tIns="24850" rIns="49701" bIns="24850">
            <a:spAutoFit/>
          </a:bodyPr>
          <a:lstStyle/>
          <a:p>
            <a:pPr marL="278606" indent="-278606" algn="l" defTabSz="497880" eaLnBrk="0" hangingPunct="0">
              <a:lnSpc>
                <a:spcPct val="95000"/>
              </a:lnSpc>
            </a:pPr>
            <a:endParaRPr lang="en-US" sz="2275" b="1" u="sng">
              <a:latin typeface="Century Gothic"/>
              <a:cs typeface="Century Gothic"/>
            </a:endParaRPr>
          </a:p>
          <a:p>
            <a:pPr marL="278606" indent="-278606" algn="l" defTabSz="497880" eaLnBrk="0" hangingPunct="0">
              <a:lnSpc>
                <a:spcPct val="95000"/>
              </a:lnSpc>
              <a:buFontTx/>
              <a:buAutoNum type="arabicPeriod"/>
            </a:pPr>
            <a:r>
              <a:rPr lang="en-US" sz="2275" b="1">
                <a:latin typeface="Century Gothic"/>
                <a:cs typeface="Century Gothic"/>
              </a:rPr>
              <a:t>Xxxxxxxxxxxxxxxxxxxxxxxxxxxxxxxxxxxxxxxxxxxxxxxxxxxxxxxxxxxxxxxxxxxxxxxxxxxxxxxxxxxxxxxxxxx</a:t>
            </a:r>
          </a:p>
          <a:p>
            <a:pPr marL="278606" indent="-278606" algn="l" defTabSz="497880" eaLnBrk="0" hangingPunct="0">
              <a:lnSpc>
                <a:spcPct val="95000"/>
              </a:lnSpc>
              <a:buFontTx/>
              <a:buAutoNum type="arabicPeriod"/>
            </a:pPr>
            <a:r>
              <a:rPr lang="en-US" sz="2275" b="1">
                <a:latin typeface="Century Gothic"/>
                <a:cs typeface="Century Gothic"/>
              </a:rPr>
              <a:t>Xxxxxxxxxxxxxxxxxxxxxxxxxxxxxxxxxxxxxxxxxxxxxxxxxxxxxxxxxxxxxxxxxxxxxxxxxxxxxxxxxxxxxxxxxxxx</a:t>
            </a:r>
          </a:p>
          <a:p>
            <a:pPr marL="278606" indent="-278606" algn="l" defTabSz="497880" eaLnBrk="0" hangingPunct="0">
              <a:lnSpc>
                <a:spcPct val="95000"/>
              </a:lnSpc>
              <a:buFont typeface="Symbol" pitchFamily="18" charset="2"/>
              <a:buAutoNum type="arabicPeriod"/>
            </a:pPr>
            <a:r>
              <a:rPr lang="en-US" sz="2275" b="1">
                <a:latin typeface="Century Gothic"/>
                <a:cs typeface="Century Gothic"/>
              </a:rPr>
              <a:t>Xxxxxxxxxxxxxxxxxxxxxxxxxxxxxxxxxxxxxxxxxxxxxxxxxxxxxxxxxxxxxxxxxxxxxxxxxxxxxxxxxxxxxxxxxxxxxxxxxxxxxxxxxxxxxxxxxxxxxxx</a:t>
            </a:r>
          </a:p>
          <a:p>
            <a:pPr marL="278606" indent="-278606" algn="l" defTabSz="497880" eaLnBrk="0" hangingPunct="0">
              <a:lnSpc>
                <a:spcPct val="95000"/>
              </a:lnSpc>
              <a:buFont typeface="Symbol" pitchFamily="18" charset="2"/>
              <a:buAutoNum type="arabicPeriod"/>
            </a:pPr>
            <a:r>
              <a:rPr lang="en-US" sz="2275" b="1">
                <a:latin typeface="Century Gothic"/>
                <a:cs typeface="Century Gothic"/>
              </a:rPr>
              <a:t>Xxxxxxxxxxxxxxxxxxxxxxxxxxxxxxxxxxxxxxxxxxxxxxxxxxxxxxxxxxxxxxxxxxxxxxxxxxxxxxxxxxx</a:t>
            </a:r>
          </a:p>
          <a:p>
            <a:pPr marL="278606" indent="-278606" algn="l" defTabSz="497880" eaLnBrk="0" hangingPunct="0">
              <a:lnSpc>
                <a:spcPct val="95000"/>
              </a:lnSpc>
              <a:buFont typeface="Symbol" pitchFamily="18" charset="2"/>
              <a:buAutoNum type="arabicPeriod"/>
            </a:pPr>
            <a:endParaRPr lang="en-US" sz="2275" b="1">
              <a:latin typeface="Century Gothic"/>
              <a:cs typeface="Century Gothic"/>
            </a:endParaRPr>
          </a:p>
        </p:txBody>
      </p:sp>
      <p:sp>
        <p:nvSpPr>
          <p:cNvPr id="2087" name="Text Box 39"/>
          <p:cNvSpPr txBox="1">
            <a:spLocks noChangeArrowheads="1"/>
          </p:cNvSpPr>
          <p:nvPr/>
        </p:nvSpPr>
        <p:spPr bwMode="auto">
          <a:xfrm>
            <a:off x="18191956" y="10329862"/>
            <a:ext cx="7935119" cy="7272162"/>
          </a:xfrm>
          <a:prstGeom prst="rect">
            <a:avLst/>
          </a:prstGeom>
          <a:noFill/>
          <a:ln w="57150" cmpd="thinThick">
            <a:noFill/>
            <a:miter lim="800000"/>
            <a:headEnd/>
            <a:tailEnd/>
          </a:ln>
          <a:effectLst/>
        </p:spPr>
        <p:txBody>
          <a:bodyPr lIns="49701" tIns="24850" rIns="49701" bIns="24850">
            <a:spAutoFit/>
          </a:bodyPr>
          <a:lstStyle/>
          <a:p>
            <a:pPr algn="l" defTabSz="497880" eaLnBrk="0" hangingPunct="0">
              <a:lnSpc>
                <a:spcPct val="95000"/>
              </a:lnSpc>
            </a:pPr>
            <a:r>
              <a:rPr lang="en-US" sz="2275"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497880" eaLnBrk="0" hangingPunct="0">
              <a:lnSpc>
                <a:spcPct val="95000"/>
              </a:lnSpc>
            </a:pPr>
            <a:endParaRPr lang="en-US" sz="2275" dirty="0">
              <a:latin typeface="Century Gothic"/>
              <a:cs typeface="Century Gothic"/>
            </a:endParaRPr>
          </a:p>
          <a:p>
            <a:pPr algn="l" defTabSz="497880" eaLnBrk="0" hangingPunct="0">
              <a:lnSpc>
                <a:spcPct val="95000"/>
              </a:lnSpc>
            </a:pPr>
            <a:r>
              <a:rPr lang="en-US" sz="2275"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275" b="1" dirty="0">
              <a:latin typeface="Century Gothic"/>
              <a:cs typeface="Century Gothic"/>
            </a:endParaRPr>
          </a:p>
          <a:p>
            <a:pPr algn="l" defTabSz="497880" eaLnBrk="0" hangingPunct="0">
              <a:lnSpc>
                <a:spcPct val="95000"/>
              </a:lnSpc>
            </a:pPr>
            <a:endParaRPr lang="en-US" sz="1625" dirty="0">
              <a:latin typeface="Century Gothic"/>
              <a:cs typeface="Century Gothic"/>
            </a:endParaRPr>
          </a:p>
        </p:txBody>
      </p:sp>
      <p:sp>
        <p:nvSpPr>
          <p:cNvPr id="2088" name="Text Box 40"/>
          <p:cNvSpPr txBox="1">
            <a:spLocks noChangeArrowheads="1"/>
          </p:cNvSpPr>
          <p:nvPr/>
        </p:nvSpPr>
        <p:spPr bwMode="auto">
          <a:xfrm>
            <a:off x="26952575" y="10364689"/>
            <a:ext cx="7873206" cy="7272162"/>
          </a:xfrm>
          <a:prstGeom prst="rect">
            <a:avLst/>
          </a:prstGeom>
          <a:noFill/>
          <a:ln w="57150" cmpd="thinThick">
            <a:noFill/>
            <a:miter lim="800000"/>
            <a:headEnd/>
            <a:tailEnd/>
          </a:ln>
          <a:effectLst/>
        </p:spPr>
        <p:txBody>
          <a:bodyPr lIns="49701" tIns="24850" rIns="49701" bIns="24850">
            <a:spAutoFit/>
          </a:bodyPr>
          <a:lstStyle/>
          <a:p>
            <a:pPr algn="l" defTabSz="497880" eaLnBrk="0" hangingPunct="0">
              <a:lnSpc>
                <a:spcPct val="95000"/>
              </a:lnSpc>
            </a:pPr>
            <a:r>
              <a:rPr lang="en-US" sz="2275">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497880" eaLnBrk="0" hangingPunct="0">
              <a:lnSpc>
                <a:spcPct val="95000"/>
              </a:lnSpc>
            </a:pPr>
            <a:endParaRPr lang="en-US" sz="2275">
              <a:latin typeface="Century Gothic"/>
              <a:cs typeface="Century Gothic"/>
            </a:endParaRPr>
          </a:p>
          <a:p>
            <a:pPr algn="l" defTabSz="497880" eaLnBrk="0" hangingPunct="0">
              <a:lnSpc>
                <a:spcPct val="95000"/>
              </a:lnSpc>
            </a:pPr>
            <a:r>
              <a:rPr lang="en-US" sz="2275">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275" b="1">
              <a:latin typeface="Century Gothic"/>
              <a:cs typeface="Century Gothic"/>
            </a:endParaRPr>
          </a:p>
          <a:p>
            <a:pPr algn="l" defTabSz="497880" eaLnBrk="0" hangingPunct="0">
              <a:lnSpc>
                <a:spcPct val="95000"/>
              </a:lnSpc>
            </a:pPr>
            <a:endParaRPr lang="en-US" sz="1625">
              <a:latin typeface="Century Gothic"/>
              <a:cs typeface="Century Gothic"/>
            </a:endParaRPr>
          </a:p>
        </p:txBody>
      </p:sp>
      <p:sp>
        <p:nvSpPr>
          <p:cNvPr id="2090" name="Text Box 42"/>
          <p:cNvSpPr txBox="1">
            <a:spLocks noChangeArrowheads="1"/>
          </p:cNvSpPr>
          <p:nvPr/>
        </p:nvSpPr>
        <p:spPr bwMode="auto">
          <a:xfrm>
            <a:off x="681037" y="8410575"/>
            <a:ext cx="7986713" cy="1167692"/>
          </a:xfrm>
          <a:prstGeom prst="rect">
            <a:avLst/>
          </a:prstGeom>
          <a:noFill/>
          <a:ln w="9525">
            <a:noFill/>
            <a:miter lim="800000"/>
            <a:headEnd/>
            <a:tailEnd/>
          </a:ln>
          <a:effectLst/>
        </p:spPr>
        <p:txBody>
          <a:bodyPr>
            <a:spAutoFit/>
          </a:bodyPr>
          <a:lstStyle/>
          <a:p>
            <a:pPr defTabSz="3566418">
              <a:spcBef>
                <a:spcPct val="50000"/>
              </a:spcBef>
            </a:pPr>
            <a:r>
              <a:rPr lang="en-US" sz="6988" b="1" dirty="0">
                <a:latin typeface="Century Gothic"/>
                <a:cs typeface="Century Gothic"/>
              </a:rPr>
              <a:t>Introduction</a:t>
            </a:r>
          </a:p>
        </p:txBody>
      </p:sp>
      <p:sp>
        <p:nvSpPr>
          <p:cNvPr id="2091" name="Text Box 43"/>
          <p:cNvSpPr txBox="1">
            <a:spLocks noChangeArrowheads="1"/>
          </p:cNvSpPr>
          <p:nvPr/>
        </p:nvSpPr>
        <p:spPr bwMode="auto">
          <a:xfrm>
            <a:off x="18140362" y="8419604"/>
            <a:ext cx="7986713" cy="1167692"/>
          </a:xfrm>
          <a:prstGeom prst="rect">
            <a:avLst/>
          </a:prstGeom>
          <a:noFill/>
          <a:ln w="9525">
            <a:noFill/>
            <a:miter lim="800000"/>
            <a:headEnd/>
            <a:tailEnd/>
          </a:ln>
          <a:effectLst/>
        </p:spPr>
        <p:txBody>
          <a:bodyPr>
            <a:spAutoFit/>
          </a:bodyPr>
          <a:lstStyle/>
          <a:p>
            <a:pPr defTabSz="3566418">
              <a:spcBef>
                <a:spcPct val="50000"/>
              </a:spcBef>
            </a:pPr>
            <a:r>
              <a:rPr lang="en-US" sz="6988" b="1">
                <a:latin typeface="Century Gothic"/>
                <a:cs typeface="Century Gothic"/>
              </a:rPr>
              <a:t>Results</a:t>
            </a:r>
          </a:p>
        </p:txBody>
      </p:sp>
      <p:cxnSp>
        <p:nvCxnSpPr>
          <p:cNvPr id="33" name="Straight Connector 32"/>
          <p:cNvCxnSpPr/>
          <p:nvPr/>
        </p:nvCxnSpPr>
        <p:spPr>
          <a:xfrm>
            <a:off x="2092865" y="9770432"/>
            <a:ext cx="5196731"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11512753" y="9770432"/>
            <a:ext cx="3798726"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20732926" y="9770432"/>
            <a:ext cx="283343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28521809" y="9770432"/>
            <a:ext cx="4997017"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pic>
        <p:nvPicPr>
          <p:cNvPr id="6" name="Picture 5" descr="USA Logo_Primary_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4519" y="3932609"/>
            <a:ext cx="6354640" cy="3247806"/>
          </a:xfrm>
          <a:prstGeom prst="rect">
            <a:avLst/>
          </a:prstGeom>
        </p:spPr>
      </p:pic>
      <p:pic>
        <p:nvPicPr>
          <p:cNvPr id="2" name="Picture 1"/>
          <p:cNvPicPr>
            <a:picLocks noChangeAspect="1"/>
          </p:cNvPicPr>
          <p:nvPr/>
        </p:nvPicPr>
        <p:blipFill>
          <a:blip r:embed="rId4"/>
          <a:stretch>
            <a:fillRect/>
          </a:stretch>
        </p:blipFill>
        <p:spPr>
          <a:xfrm>
            <a:off x="27436113" y="3684983"/>
            <a:ext cx="6827581" cy="4056106"/>
          </a:xfrm>
          <a:prstGeom prst="rect">
            <a:avLst/>
          </a:prstGeom>
        </p:spPr>
      </p:pic>
    </p:spTree>
  </p:cSld>
  <p:clrMapOvr>
    <a:masterClrMapping/>
  </p:clrMapOvr>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511</TotalTime>
  <Words>587</Words>
  <Application>Microsoft Office PowerPoint</Application>
  <PresentationFormat>Custom</PresentationFormat>
  <Paragraphs>44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Century Gothic</vt:lpstr>
      <vt:lpstr>Symbol</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Shulda;www.postersession.com</dc:creator>
  <cp:keywords>www.postersession.com</cp:keywords>
  <dc:description>©MegaPrint Inc. 2009-2015</dc:description>
  <cp:lastModifiedBy>John Shelley-Trembay</cp:lastModifiedBy>
  <cp:revision>65</cp:revision>
  <cp:lastPrinted>2011-03-08T18:07:35Z</cp:lastPrinted>
  <dcterms:created xsi:type="dcterms:W3CDTF">2008-12-04T00:20:37Z</dcterms:created>
  <dcterms:modified xsi:type="dcterms:W3CDTF">2016-11-18T20:09:07Z</dcterms:modified>
  <cp:category>Research Poster</cp:category>
</cp:coreProperties>
</file>